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58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343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9A-4F4B-811C-DBDC61A105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9A-4F4B-811C-DBDC61A105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9A-4F4B-811C-DBDC61A105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9A-4F4B-811C-DBDC61A1059B}"/>
              </c:ext>
            </c:extLst>
          </c:dPt>
          <c:cat>
            <c:strRef>
              <c:f>Лист1!$A$2:$A$5</c:f>
              <c:strCache>
                <c:ptCount val="2"/>
                <c:pt idx="0">
                  <c:v>г.Н.Тагил</c:v>
                </c:pt>
                <c:pt idx="1">
                  <c:v>Иногородние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8-4210-93FD-0087F5761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11340-E668-4410-8E33-5751BB40AC48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9FF8E7-95C3-4F3A-B4FF-935671F4C7AA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Физика, Математика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FED00-19A3-4CB9-9128-4D477E091C57}" type="parTrans" cxnId="{3C3B8444-87B3-4947-8039-64930EDDEE7F}">
      <dgm:prSet/>
      <dgm:spPr/>
      <dgm:t>
        <a:bodyPr/>
        <a:lstStyle/>
        <a:p>
          <a:endParaRPr lang="ru-RU"/>
        </a:p>
      </dgm:t>
    </dgm:pt>
    <dgm:pt modelId="{8593B257-EE8F-4895-826C-3C55BFE68161}" type="sibTrans" cxnId="{3C3B8444-87B3-4947-8039-64930EDDEE7F}">
      <dgm:prSet/>
      <dgm:spPr/>
      <dgm:t>
        <a:bodyPr/>
        <a:lstStyle/>
        <a:p>
          <a:endParaRPr lang="ru-RU"/>
        </a:p>
      </dgm:t>
    </dgm:pt>
    <dgm:pt modelId="{4953F718-FEE9-41C4-BF94-4741612CAB5E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Соотношение темы ОД («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Агрегатные состояния вещества и фазовые переходы») с МДК.03.03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ТиМ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экологического образования  («Изучение природных явлений»)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9CF61-03B4-423B-A9F8-D7F722794F53}" type="parTrans" cxnId="{64B7AAFF-CEEF-48EE-B1C0-F5B2FDBA98F7}">
      <dgm:prSet/>
      <dgm:spPr/>
      <dgm:t>
        <a:bodyPr/>
        <a:lstStyle/>
        <a:p>
          <a:endParaRPr lang="ru-RU"/>
        </a:p>
      </dgm:t>
    </dgm:pt>
    <dgm:pt modelId="{C36D673B-9B95-4EB8-AC67-73385D72874D}" type="sibTrans" cxnId="{64B7AAFF-CEEF-48EE-B1C0-F5B2FDBA98F7}">
      <dgm:prSet/>
      <dgm:spPr/>
      <dgm:t>
        <a:bodyPr/>
        <a:lstStyle/>
        <a:p>
          <a:endParaRPr lang="ru-RU"/>
        </a:p>
      </dgm:t>
    </dgm:pt>
    <dgm:pt modelId="{AD55CE10-4A5B-43BE-B8A4-F29EC36E79B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288D8-8B07-4661-A6D2-CCB622533D2C}" type="parTrans" cxnId="{94CA39DF-E735-4FF4-BE05-B14B03F34745}">
      <dgm:prSet/>
      <dgm:spPr/>
      <dgm:t>
        <a:bodyPr/>
        <a:lstStyle/>
        <a:p>
          <a:endParaRPr lang="ru-RU"/>
        </a:p>
      </dgm:t>
    </dgm:pt>
    <dgm:pt modelId="{DB0BE047-575A-447A-8C36-668899B2ABC5}" type="sibTrans" cxnId="{94CA39DF-E735-4FF4-BE05-B14B03F34745}">
      <dgm:prSet/>
      <dgm:spPr/>
      <dgm:t>
        <a:bodyPr/>
        <a:lstStyle/>
        <a:p>
          <a:endParaRPr lang="ru-RU"/>
        </a:p>
      </dgm:t>
    </dgm:pt>
    <dgm:pt modelId="{FDD21491-8020-409D-A815-AD340973EA0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«Пятиминутки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нейрогимнастики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C990B-E8F6-40EA-A68E-6060CFED0073}" type="parTrans" cxnId="{A021B92F-09CD-4A08-83BC-926E95790FC1}">
      <dgm:prSet/>
      <dgm:spPr/>
      <dgm:t>
        <a:bodyPr/>
        <a:lstStyle/>
        <a:p>
          <a:endParaRPr lang="ru-RU"/>
        </a:p>
      </dgm:t>
    </dgm:pt>
    <dgm:pt modelId="{F3AF49FC-A79E-47A8-9A25-C2DFC4EDF239}" type="sibTrans" cxnId="{A021B92F-09CD-4A08-83BC-926E95790FC1}">
      <dgm:prSet/>
      <dgm:spPr/>
      <dgm:t>
        <a:bodyPr/>
        <a:lstStyle/>
        <a:p>
          <a:endParaRPr lang="ru-RU"/>
        </a:p>
      </dgm:t>
    </dgm:pt>
    <dgm:pt modelId="{F091C074-4706-4A83-93BE-EAA448690A9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Биология, география, ОБЗР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7C6B2-F9E0-4841-800D-289B939C16EB}" type="parTrans" cxnId="{E75277FF-92D7-4697-9DCB-895CA6D0487F}">
      <dgm:prSet/>
      <dgm:spPr/>
      <dgm:t>
        <a:bodyPr/>
        <a:lstStyle/>
        <a:p>
          <a:endParaRPr lang="ru-RU"/>
        </a:p>
      </dgm:t>
    </dgm:pt>
    <dgm:pt modelId="{F4ABD28F-E101-41EB-87AF-92DF71060891}" type="sibTrans" cxnId="{E75277FF-92D7-4697-9DCB-895CA6D0487F}">
      <dgm:prSet/>
      <dgm:spPr/>
      <dgm:t>
        <a:bodyPr/>
        <a:lstStyle/>
        <a:p>
          <a:endParaRPr lang="ru-RU"/>
        </a:p>
      </dgm:t>
    </dgm:pt>
    <dgm:pt modelId="{A5F3FAAA-C278-4402-AC74-CA2C90E7AE0A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учебных проектов в рамках ОД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0C630-A0B6-4856-A01E-0A7D19CA7F7C}" type="parTrans" cxnId="{85A47604-7423-4155-B7EC-A8A23A019CEB}">
      <dgm:prSet/>
      <dgm:spPr/>
      <dgm:t>
        <a:bodyPr/>
        <a:lstStyle/>
        <a:p>
          <a:endParaRPr lang="ru-RU"/>
        </a:p>
      </dgm:t>
    </dgm:pt>
    <dgm:pt modelId="{B4952E2E-46D6-416E-A6AD-EB92B1C328DD}" type="sibTrans" cxnId="{85A47604-7423-4155-B7EC-A8A23A019CEB}">
      <dgm:prSet/>
      <dgm:spPr/>
      <dgm:t>
        <a:bodyPr/>
        <a:lstStyle/>
        <a:p>
          <a:endParaRPr lang="ru-RU"/>
        </a:p>
      </dgm:t>
    </dgm:pt>
    <dgm:pt modelId="{CED4A512-072A-4696-A59F-AAB59F1745A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Иностранный язык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0E4EB-7E06-434B-92AD-377A34960EFD}" type="parTrans" cxnId="{D4E9B349-63BC-4C12-B02B-B4568C114716}">
      <dgm:prSet/>
      <dgm:spPr/>
      <dgm:t>
        <a:bodyPr/>
        <a:lstStyle/>
        <a:p>
          <a:endParaRPr lang="ru-RU"/>
        </a:p>
      </dgm:t>
    </dgm:pt>
    <dgm:pt modelId="{FC71B839-323D-4415-83FA-6BF69435CAEA}" type="sibTrans" cxnId="{D4E9B349-63BC-4C12-B02B-B4568C114716}">
      <dgm:prSet/>
      <dgm:spPr/>
      <dgm:t>
        <a:bodyPr/>
        <a:lstStyle/>
        <a:p>
          <a:endParaRPr lang="ru-RU"/>
        </a:p>
      </dgm:t>
    </dgm:pt>
    <dgm:pt modelId="{20740618-4DA7-4B07-8384-C86ADE597A6A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Визитная карточка «Я в профессии»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9FED3-4AFA-4DF0-B31A-02BB0025B81B}" type="parTrans" cxnId="{29250C95-D532-4801-A4A0-45A857A97BD1}">
      <dgm:prSet/>
      <dgm:spPr/>
      <dgm:t>
        <a:bodyPr/>
        <a:lstStyle/>
        <a:p>
          <a:endParaRPr lang="ru-RU"/>
        </a:p>
      </dgm:t>
    </dgm:pt>
    <dgm:pt modelId="{A56872A6-B87B-455B-8933-1EF03C7D1E1F}" type="sibTrans" cxnId="{29250C95-D532-4801-A4A0-45A857A97BD1}">
      <dgm:prSet/>
      <dgm:spPr/>
      <dgm:t>
        <a:bodyPr/>
        <a:lstStyle/>
        <a:p>
          <a:endParaRPr lang="ru-RU"/>
        </a:p>
      </dgm:t>
    </dgm:pt>
    <dgm:pt modelId="{BC5A1362-2811-4759-9F67-8E45D67572F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Вовлечение в олимпиадное движение в рамках содержания ОД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95766-31A2-4400-9EB6-A3EE75C36ECA}" type="parTrans" cxnId="{850C7D93-4CA6-45D8-86E7-407080FF4D8A}">
      <dgm:prSet/>
      <dgm:spPr/>
      <dgm:t>
        <a:bodyPr/>
        <a:lstStyle/>
        <a:p>
          <a:endParaRPr lang="ru-RU"/>
        </a:p>
      </dgm:t>
    </dgm:pt>
    <dgm:pt modelId="{7D0A5434-856E-47E9-8ED4-35A4B4BEF464}" type="sibTrans" cxnId="{850C7D93-4CA6-45D8-86E7-407080FF4D8A}">
      <dgm:prSet/>
      <dgm:spPr/>
      <dgm:t>
        <a:bodyPr/>
        <a:lstStyle/>
        <a:p>
          <a:endParaRPr lang="ru-RU"/>
        </a:p>
      </dgm:t>
    </dgm:pt>
    <dgm:pt modelId="{34715908-B859-4D5F-92F4-29C1DFF420EA}">
      <dgm:prSet phldrT="[Текст]" custT="1"/>
      <dgm:spPr/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Сформированность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знаний об основных проблемах взаимодействия природы и общества, гражданской позиции человека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24494-E635-4AF9-B6D3-363E8ED0E9E3}" type="parTrans" cxnId="{28AF6415-D63B-4E80-9044-01E55ABA63C3}">
      <dgm:prSet/>
      <dgm:spPr/>
      <dgm:t>
        <a:bodyPr/>
        <a:lstStyle/>
        <a:p>
          <a:endParaRPr lang="ru-RU"/>
        </a:p>
      </dgm:t>
    </dgm:pt>
    <dgm:pt modelId="{D1FA34B4-0F4E-4C4E-B32F-0D7891F3D071}" type="sibTrans" cxnId="{28AF6415-D63B-4E80-9044-01E55ABA63C3}">
      <dgm:prSet/>
      <dgm:spPr/>
      <dgm:t>
        <a:bodyPr/>
        <a:lstStyle/>
        <a:p>
          <a:endParaRPr lang="ru-RU"/>
        </a:p>
      </dgm:t>
    </dgm:pt>
    <dgm:pt modelId="{10EDBC66-8B10-4514-8E9E-923794CB5DAD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Алгоритм анализа литературных произведений соотносится с алгоритмом МДК «Детская литература»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4AB46-EF34-4E5A-A7B8-0B7EACD6AEEE}" type="parTrans" cxnId="{A2B1BD4F-5599-4408-AA3E-B2E0180ED213}">
      <dgm:prSet/>
      <dgm:spPr/>
      <dgm:t>
        <a:bodyPr/>
        <a:lstStyle/>
        <a:p>
          <a:endParaRPr lang="ru-RU"/>
        </a:p>
      </dgm:t>
    </dgm:pt>
    <dgm:pt modelId="{BA8B3E1B-AC3B-411F-ABCB-1635600CAEDD}" type="sibTrans" cxnId="{A2B1BD4F-5599-4408-AA3E-B2E0180ED213}">
      <dgm:prSet/>
      <dgm:spPr/>
      <dgm:t>
        <a:bodyPr/>
        <a:lstStyle/>
        <a:p>
          <a:endParaRPr lang="ru-RU"/>
        </a:p>
      </dgm:t>
    </dgm:pt>
    <dgm:pt modelId="{D7070E85-5AA8-403E-B233-9F9D0BBC67B5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Наставничество (студент-студент)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624FC-32A8-4039-8110-03AB91ED4839}" type="parTrans" cxnId="{ECA239BC-77EC-43C9-9C8C-500E9838C26A}">
      <dgm:prSet/>
      <dgm:spPr/>
      <dgm:t>
        <a:bodyPr/>
        <a:lstStyle/>
        <a:p>
          <a:endParaRPr lang="ru-RU"/>
        </a:p>
      </dgm:t>
    </dgm:pt>
    <dgm:pt modelId="{FBB351A2-6BAB-4A24-B147-153E327638F1}" type="sibTrans" cxnId="{ECA239BC-77EC-43C9-9C8C-500E9838C26A}">
      <dgm:prSet/>
      <dgm:spPr/>
      <dgm:t>
        <a:bodyPr/>
        <a:lstStyle/>
        <a:p>
          <a:endParaRPr lang="ru-RU"/>
        </a:p>
      </dgm:t>
    </dgm:pt>
    <dgm:pt modelId="{C5114160-AC89-4294-8C2A-0C86E0DB5250}" type="pres">
      <dgm:prSet presAssocID="{36111340-E668-4410-8E33-5751BB40AC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654E9-C2A0-48E6-97A1-C53C7BD0ABF5}" type="pres">
      <dgm:prSet presAssocID="{739FF8E7-95C3-4F3A-B4FF-935671F4C7AA}" presName="linNode" presStyleCnt="0"/>
      <dgm:spPr/>
    </dgm:pt>
    <dgm:pt modelId="{6F65E353-5E84-4569-A9B3-33CDD4DBB053}" type="pres">
      <dgm:prSet presAssocID="{739FF8E7-95C3-4F3A-B4FF-935671F4C7AA}" presName="parentText" presStyleLbl="node1" presStyleIdx="0" presStyleCnt="4" custScaleX="95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C65F0-2DC7-462A-817F-295F11E754AC}" type="pres">
      <dgm:prSet presAssocID="{739FF8E7-95C3-4F3A-B4FF-935671F4C7AA}" presName="descendantText" presStyleLbl="alignAccFollowNode1" presStyleIdx="0" presStyleCnt="4" custScaleX="149495" custScaleY="12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9937C-1D4C-41B6-8B27-F2808CF871A7}" type="pres">
      <dgm:prSet presAssocID="{8593B257-EE8F-4895-826C-3C55BFE68161}" presName="sp" presStyleCnt="0"/>
      <dgm:spPr/>
    </dgm:pt>
    <dgm:pt modelId="{7C8B7B8C-9FD9-4A77-96EC-F757E02742D5}" type="pres">
      <dgm:prSet presAssocID="{AD55CE10-4A5B-43BE-B8A4-F29EC36E79B7}" presName="linNode" presStyleCnt="0"/>
      <dgm:spPr/>
    </dgm:pt>
    <dgm:pt modelId="{28650F0B-5201-43DA-8D13-F685C732D7B2}" type="pres">
      <dgm:prSet presAssocID="{AD55CE10-4A5B-43BE-B8A4-F29EC36E79B7}" presName="parentText" presStyleLbl="node1" presStyleIdx="1" presStyleCnt="4" custScaleX="94968" custScaleY="1014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24C70-A611-4CC7-955A-7C115FBBE131}" type="pres">
      <dgm:prSet presAssocID="{AD55CE10-4A5B-43BE-B8A4-F29EC36E79B7}" presName="descendantText" presStyleLbl="alignAccFollowNode1" presStyleIdx="1" presStyleCnt="4" custScaleX="149576" custScaleY="15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458D6-1D6A-4568-AA37-2AB2A1BC14C6}" type="pres">
      <dgm:prSet presAssocID="{DB0BE047-575A-447A-8C36-668899B2ABC5}" presName="sp" presStyleCnt="0"/>
      <dgm:spPr/>
    </dgm:pt>
    <dgm:pt modelId="{02A20714-12AD-431A-94E7-E5D80A2E42F2}" type="pres">
      <dgm:prSet presAssocID="{F091C074-4706-4A83-93BE-EAA448690A92}" presName="linNode" presStyleCnt="0"/>
      <dgm:spPr/>
    </dgm:pt>
    <dgm:pt modelId="{4A53ED83-0DB1-4F1E-8049-ACD787D222EC}" type="pres">
      <dgm:prSet presAssocID="{F091C074-4706-4A83-93BE-EAA448690A92}" presName="parentText" presStyleLbl="node1" presStyleIdx="2" presStyleCnt="4" custScaleX="80500" custLinFactNeighborX="-48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13B94-31DE-413B-942F-6ACBB3761538}" type="pres">
      <dgm:prSet presAssocID="{F091C074-4706-4A83-93BE-EAA448690A92}" presName="descendantText" presStyleLbl="alignAccFollowNode1" presStyleIdx="2" presStyleCnt="4" custScaleX="122916" custScaleY="138022" custLinFactNeighborX="589" custLinFactNeighborY="1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AA2E3-4054-4839-870F-BEBC30901937}" type="pres">
      <dgm:prSet presAssocID="{F4ABD28F-E101-41EB-87AF-92DF71060891}" presName="sp" presStyleCnt="0"/>
      <dgm:spPr/>
    </dgm:pt>
    <dgm:pt modelId="{1FA75244-EFA3-4FAD-90E6-EF22984D9932}" type="pres">
      <dgm:prSet presAssocID="{CED4A512-072A-4696-A59F-AAB59F1745AC}" presName="linNode" presStyleCnt="0"/>
      <dgm:spPr/>
    </dgm:pt>
    <dgm:pt modelId="{82C24BDA-D297-468B-B7C2-DB3D40334578}" type="pres">
      <dgm:prSet presAssocID="{CED4A512-072A-4696-A59F-AAB59F1745AC}" presName="parentText" presStyleLbl="node1" presStyleIdx="3" presStyleCnt="4" custScaleX="81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380FA-29ED-4511-8D60-86F241177E0E}" type="pres">
      <dgm:prSet presAssocID="{CED4A512-072A-4696-A59F-AAB59F1745AC}" presName="descendantText" presStyleLbl="alignAccFollowNode1" presStyleIdx="3" presStyleCnt="4" custScaleX="12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FFDF4-3A9D-4F1A-84E3-9D7C0693DBA7}" type="presOf" srcId="{A5F3FAAA-C278-4402-AC74-CA2C90E7AE0A}" destId="{C5813B94-31DE-413B-942F-6ACBB3761538}" srcOrd="0" destOrd="0" presId="urn:microsoft.com/office/officeart/2005/8/layout/vList5"/>
    <dgm:cxn modelId="{E75277FF-92D7-4697-9DCB-895CA6D0487F}" srcId="{36111340-E668-4410-8E33-5751BB40AC48}" destId="{F091C074-4706-4A83-93BE-EAA448690A92}" srcOrd="2" destOrd="0" parTransId="{0EA7C6B2-F9E0-4841-800D-289B939C16EB}" sibTransId="{F4ABD28F-E101-41EB-87AF-92DF71060891}"/>
    <dgm:cxn modelId="{40622571-1267-4054-BCFB-E20D151E220A}" type="presOf" srcId="{AD55CE10-4A5B-43BE-B8A4-F29EC36E79B7}" destId="{28650F0B-5201-43DA-8D13-F685C732D7B2}" srcOrd="0" destOrd="0" presId="urn:microsoft.com/office/officeart/2005/8/layout/vList5"/>
    <dgm:cxn modelId="{85A47604-7423-4155-B7EC-A8A23A019CEB}" srcId="{F091C074-4706-4A83-93BE-EAA448690A92}" destId="{A5F3FAAA-C278-4402-AC74-CA2C90E7AE0A}" srcOrd="0" destOrd="0" parTransId="{6180C630-A0B6-4856-A01E-0A7D19CA7F7C}" sibTransId="{B4952E2E-46D6-416E-A6AD-EB92B1C328DD}"/>
    <dgm:cxn modelId="{622D76C9-709F-4998-9C7F-439445365001}" type="presOf" srcId="{739FF8E7-95C3-4F3A-B4FF-935671F4C7AA}" destId="{6F65E353-5E84-4569-A9B3-33CDD4DBB053}" srcOrd="0" destOrd="0" presId="urn:microsoft.com/office/officeart/2005/8/layout/vList5"/>
    <dgm:cxn modelId="{E649F26D-6F9F-4BC4-BC07-192F3E26B956}" type="presOf" srcId="{20740618-4DA7-4B07-8384-C86ADE597A6A}" destId="{6D8380FA-29ED-4511-8D60-86F241177E0E}" srcOrd="0" destOrd="0" presId="urn:microsoft.com/office/officeart/2005/8/layout/vList5"/>
    <dgm:cxn modelId="{D8B292CD-A2C4-4558-9595-AB85B88E56CF}" type="presOf" srcId="{FDD21491-8020-409D-A815-AD340973EA01}" destId="{80724C70-A611-4CC7-955A-7C115FBBE131}" srcOrd="0" destOrd="0" presId="urn:microsoft.com/office/officeart/2005/8/layout/vList5"/>
    <dgm:cxn modelId="{A2B1BD4F-5599-4408-AA3E-B2E0180ED213}" srcId="{AD55CE10-4A5B-43BE-B8A4-F29EC36E79B7}" destId="{10EDBC66-8B10-4514-8E9E-923794CB5DAD}" srcOrd="1" destOrd="0" parTransId="{4414AB46-EF34-4E5A-A7B8-0B7EACD6AEEE}" sibTransId="{BA8B3E1B-AC3B-411F-ABCB-1635600CAEDD}"/>
    <dgm:cxn modelId="{1E5233A1-B004-4869-91DD-8A5B021E513A}" type="presOf" srcId="{34715908-B859-4D5F-92F4-29C1DFF420EA}" destId="{C5813B94-31DE-413B-942F-6ACBB3761538}" srcOrd="0" destOrd="1" presId="urn:microsoft.com/office/officeart/2005/8/layout/vList5"/>
    <dgm:cxn modelId="{64B7AAFF-CEEF-48EE-B1C0-F5B2FDBA98F7}" srcId="{739FF8E7-95C3-4F3A-B4FF-935671F4C7AA}" destId="{4953F718-FEE9-41C4-BF94-4741612CAB5E}" srcOrd="0" destOrd="0" parTransId="{53F9CF61-03B4-423B-A9F8-D7F722794F53}" sibTransId="{C36D673B-9B95-4EB8-AC67-73385D72874D}"/>
    <dgm:cxn modelId="{CC5C41D2-D071-46FC-9D47-7BD19A32B70B}" type="presOf" srcId="{4953F718-FEE9-41C4-BF94-4741612CAB5E}" destId="{82AC65F0-2DC7-462A-817F-295F11E754AC}" srcOrd="0" destOrd="0" presId="urn:microsoft.com/office/officeart/2005/8/layout/vList5"/>
    <dgm:cxn modelId="{D00A8844-EBE0-48C2-926A-5DED06790748}" type="presOf" srcId="{F091C074-4706-4A83-93BE-EAA448690A92}" destId="{4A53ED83-0DB1-4F1E-8049-ACD787D222EC}" srcOrd="0" destOrd="0" presId="urn:microsoft.com/office/officeart/2005/8/layout/vList5"/>
    <dgm:cxn modelId="{7C87EB29-5242-42F9-8430-16504A0FE23F}" type="presOf" srcId="{BC5A1362-2811-4759-9F67-8E45D67572F1}" destId="{6D8380FA-29ED-4511-8D60-86F241177E0E}" srcOrd="0" destOrd="2" presId="urn:microsoft.com/office/officeart/2005/8/layout/vList5"/>
    <dgm:cxn modelId="{6F0EFD1F-D627-4956-864E-606D12DF3FB3}" type="presOf" srcId="{CED4A512-072A-4696-A59F-AAB59F1745AC}" destId="{82C24BDA-D297-468B-B7C2-DB3D40334578}" srcOrd="0" destOrd="0" presId="urn:microsoft.com/office/officeart/2005/8/layout/vList5"/>
    <dgm:cxn modelId="{D4E9B349-63BC-4C12-B02B-B4568C114716}" srcId="{36111340-E668-4410-8E33-5751BB40AC48}" destId="{CED4A512-072A-4696-A59F-AAB59F1745AC}" srcOrd="3" destOrd="0" parTransId="{3880E4EB-7E06-434B-92AD-377A34960EFD}" sibTransId="{FC71B839-323D-4415-83FA-6BF69435CAEA}"/>
    <dgm:cxn modelId="{95710788-0410-4ABE-93D5-5788826010ED}" type="presOf" srcId="{D7070E85-5AA8-403E-B233-9F9D0BBC67B5}" destId="{6D8380FA-29ED-4511-8D60-86F241177E0E}" srcOrd="0" destOrd="1" presId="urn:microsoft.com/office/officeart/2005/8/layout/vList5"/>
    <dgm:cxn modelId="{28AF6415-D63B-4E80-9044-01E55ABA63C3}" srcId="{F091C074-4706-4A83-93BE-EAA448690A92}" destId="{34715908-B859-4D5F-92F4-29C1DFF420EA}" srcOrd="1" destOrd="0" parTransId="{E0C24494-E635-4AF9-B6D3-363E8ED0E9E3}" sibTransId="{D1FA34B4-0F4E-4C4E-B32F-0D7891F3D071}"/>
    <dgm:cxn modelId="{29250C95-D532-4801-A4A0-45A857A97BD1}" srcId="{CED4A512-072A-4696-A59F-AAB59F1745AC}" destId="{20740618-4DA7-4B07-8384-C86ADE597A6A}" srcOrd="0" destOrd="0" parTransId="{DEA9FED3-4AFA-4DF0-B31A-02BB0025B81B}" sibTransId="{A56872A6-B87B-455B-8933-1EF03C7D1E1F}"/>
    <dgm:cxn modelId="{3C3B8444-87B3-4947-8039-64930EDDEE7F}" srcId="{36111340-E668-4410-8E33-5751BB40AC48}" destId="{739FF8E7-95C3-4F3A-B4FF-935671F4C7AA}" srcOrd="0" destOrd="0" parTransId="{153FED00-19A3-4CB9-9128-4D477E091C57}" sibTransId="{8593B257-EE8F-4895-826C-3C55BFE68161}"/>
    <dgm:cxn modelId="{94CA39DF-E735-4FF4-BE05-B14B03F34745}" srcId="{36111340-E668-4410-8E33-5751BB40AC48}" destId="{AD55CE10-4A5B-43BE-B8A4-F29EC36E79B7}" srcOrd="1" destOrd="0" parTransId="{8F5288D8-8B07-4661-A6D2-CCB622533D2C}" sibTransId="{DB0BE047-575A-447A-8C36-668899B2ABC5}"/>
    <dgm:cxn modelId="{A021B92F-09CD-4A08-83BC-926E95790FC1}" srcId="{AD55CE10-4A5B-43BE-B8A4-F29EC36E79B7}" destId="{FDD21491-8020-409D-A815-AD340973EA01}" srcOrd="0" destOrd="0" parTransId="{122C990B-E8F6-40EA-A68E-6060CFED0073}" sibTransId="{F3AF49FC-A79E-47A8-9A25-C2DFC4EDF239}"/>
    <dgm:cxn modelId="{ECA239BC-77EC-43C9-9C8C-500E9838C26A}" srcId="{CED4A512-072A-4696-A59F-AAB59F1745AC}" destId="{D7070E85-5AA8-403E-B233-9F9D0BBC67B5}" srcOrd="1" destOrd="0" parTransId="{F56624FC-32A8-4039-8110-03AB91ED4839}" sibTransId="{FBB351A2-6BAB-4A24-B147-153E327638F1}"/>
    <dgm:cxn modelId="{3F68C128-AE46-481A-9F5B-27D44172E74A}" type="presOf" srcId="{36111340-E668-4410-8E33-5751BB40AC48}" destId="{C5114160-AC89-4294-8C2A-0C86E0DB5250}" srcOrd="0" destOrd="0" presId="urn:microsoft.com/office/officeart/2005/8/layout/vList5"/>
    <dgm:cxn modelId="{700BCD64-9DA3-419D-B17F-98E7A5F74C72}" type="presOf" srcId="{10EDBC66-8B10-4514-8E9E-923794CB5DAD}" destId="{80724C70-A611-4CC7-955A-7C115FBBE131}" srcOrd="0" destOrd="1" presId="urn:microsoft.com/office/officeart/2005/8/layout/vList5"/>
    <dgm:cxn modelId="{850C7D93-4CA6-45D8-86E7-407080FF4D8A}" srcId="{CED4A512-072A-4696-A59F-AAB59F1745AC}" destId="{BC5A1362-2811-4759-9F67-8E45D67572F1}" srcOrd="2" destOrd="0" parTransId="{9BB95766-31A2-4400-9EB6-A3EE75C36ECA}" sibTransId="{7D0A5434-856E-47E9-8ED4-35A4B4BEF464}"/>
    <dgm:cxn modelId="{E1052345-5EEB-42B8-973C-06DC72DCD181}" type="presParOf" srcId="{C5114160-AC89-4294-8C2A-0C86E0DB5250}" destId="{931654E9-C2A0-48E6-97A1-C53C7BD0ABF5}" srcOrd="0" destOrd="0" presId="urn:microsoft.com/office/officeart/2005/8/layout/vList5"/>
    <dgm:cxn modelId="{A0DF0488-799B-44AD-AA54-09763F44AC9A}" type="presParOf" srcId="{931654E9-C2A0-48E6-97A1-C53C7BD0ABF5}" destId="{6F65E353-5E84-4569-A9B3-33CDD4DBB053}" srcOrd="0" destOrd="0" presId="urn:microsoft.com/office/officeart/2005/8/layout/vList5"/>
    <dgm:cxn modelId="{3315A4BA-F3A1-41F2-8907-454F684AAFAE}" type="presParOf" srcId="{931654E9-C2A0-48E6-97A1-C53C7BD0ABF5}" destId="{82AC65F0-2DC7-462A-817F-295F11E754AC}" srcOrd="1" destOrd="0" presId="urn:microsoft.com/office/officeart/2005/8/layout/vList5"/>
    <dgm:cxn modelId="{D1484E30-E400-472D-9156-F78934D6899F}" type="presParOf" srcId="{C5114160-AC89-4294-8C2A-0C86E0DB5250}" destId="{FE89937C-1D4C-41B6-8B27-F2808CF871A7}" srcOrd="1" destOrd="0" presId="urn:microsoft.com/office/officeart/2005/8/layout/vList5"/>
    <dgm:cxn modelId="{7976B792-F6D4-4552-B359-188FF3D890B4}" type="presParOf" srcId="{C5114160-AC89-4294-8C2A-0C86E0DB5250}" destId="{7C8B7B8C-9FD9-4A77-96EC-F757E02742D5}" srcOrd="2" destOrd="0" presId="urn:microsoft.com/office/officeart/2005/8/layout/vList5"/>
    <dgm:cxn modelId="{9FDDED27-17F6-4426-9A85-939967ADBCFE}" type="presParOf" srcId="{7C8B7B8C-9FD9-4A77-96EC-F757E02742D5}" destId="{28650F0B-5201-43DA-8D13-F685C732D7B2}" srcOrd="0" destOrd="0" presId="urn:microsoft.com/office/officeart/2005/8/layout/vList5"/>
    <dgm:cxn modelId="{725623C4-FAF9-4555-94D2-1F0CE35EB9EB}" type="presParOf" srcId="{7C8B7B8C-9FD9-4A77-96EC-F757E02742D5}" destId="{80724C70-A611-4CC7-955A-7C115FBBE131}" srcOrd="1" destOrd="0" presId="urn:microsoft.com/office/officeart/2005/8/layout/vList5"/>
    <dgm:cxn modelId="{15E2D7E2-5574-415F-A5E4-64C2D10CE489}" type="presParOf" srcId="{C5114160-AC89-4294-8C2A-0C86E0DB5250}" destId="{92B458D6-1D6A-4568-AA37-2AB2A1BC14C6}" srcOrd="3" destOrd="0" presId="urn:microsoft.com/office/officeart/2005/8/layout/vList5"/>
    <dgm:cxn modelId="{E115BB13-099F-415D-9208-03AEBECD9F56}" type="presParOf" srcId="{C5114160-AC89-4294-8C2A-0C86E0DB5250}" destId="{02A20714-12AD-431A-94E7-E5D80A2E42F2}" srcOrd="4" destOrd="0" presId="urn:microsoft.com/office/officeart/2005/8/layout/vList5"/>
    <dgm:cxn modelId="{7BA995DF-1E8D-4D1F-83C9-81BCF1FEDEA9}" type="presParOf" srcId="{02A20714-12AD-431A-94E7-E5D80A2E42F2}" destId="{4A53ED83-0DB1-4F1E-8049-ACD787D222EC}" srcOrd="0" destOrd="0" presId="urn:microsoft.com/office/officeart/2005/8/layout/vList5"/>
    <dgm:cxn modelId="{9B81F82B-2F39-45BD-A97A-C860B8B0F11A}" type="presParOf" srcId="{02A20714-12AD-431A-94E7-E5D80A2E42F2}" destId="{C5813B94-31DE-413B-942F-6ACBB3761538}" srcOrd="1" destOrd="0" presId="urn:microsoft.com/office/officeart/2005/8/layout/vList5"/>
    <dgm:cxn modelId="{A496950F-AE18-49B9-A057-49ECBA101FAF}" type="presParOf" srcId="{C5114160-AC89-4294-8C2A-0C86E0DB5250}" destId="{93EAA2E3-4054-4839-870F-BEBC30901937}" srcOrd="5" destOrd="0" presId="urn:microsoft.com/office/officeart/2005/8/layout/vList5"/>
    <dgm:cxn modelId="{0B27B393-598C-4689-843E-729FAC162396}" type="presParOf" srcId="{C5114160-AC89-4294-8C2A-0C86E0DB5250}" destId="{1FA75244-EFA3-4FAD-90E6-EF22984D9932}" srcOrd="6" destOrd="0" presId="urn:microsoft.com/office/officeart/2005/8/layout/vList5"/>
    <dgm:cxn modelId="{D0754C3E-DDC5-4245-9E9E-47AB9D2A0F72}" type="presParOf" srcId="{1FA75244-EFA3-4FAD-90E6-EF22984D9932}" destId="{82C24BDA-D297-468B-B7C2-DB3D40334578}" srcOrd="0" destOrd="0" presId="urn:microsoft.com/office/officeart/2005/8/layout/vList5"/>
    <dgm:cxn modelId="{D2C85B5E-9CCA-4C38-83DF-1BA0D7A1E138}" type="presParOf" srcId="{1FA75244-EFA3-4FAD-90E6-EF22984D9932}" destId="{6D8380FA-29ED-4511-8D60-86F241177E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11340-E668-4410-8E33-5751BB40AC48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9FF8E7-95C3-4F3A-B4FF-935671F4C7AA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Физика, Математика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FED00-19A3-4CB9-9128-4D477E091C57}" type="parTrans" cxnId="{3C3B8444-87B3-4947-8039-64930EDDEE7F}">
      <dgm:prSet/>
      <dgm:spPr/>
      <dgm:t>
        <a:bodyPr/>
        <a:lstStyle/>
        <a:p>
          <a:endParaRPr lang="ru-RU"/>
        </a:p>
      </dgm:t>
    </dgm:pt>
    <dgm:pt modelId="{8593B257-EE8F-4895-826C-3C55BFE68161}" type="sibTrans" cxnId="{3C3B8444-87B3-4947-8039-64930EDDEE7F}">
      <dgm:prSet/>
      <dgm:spPr/>
      <dgm:t>
        <a:bodyPr/>
        <a:lstStyle/>
        <a:p>
          <a:endParaRPr lang="ru-RU"/>
        </a:p>
      </dgm:t>
    </dgm:pt>
    <dgm:pt modelId="{AD55CE10-4A5B-43BE-B8A4-F29EC36E79B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288D8-8B07-4661-A6D2-CCB622533D2C}" type="parTrans" cxnId="{94CA39DF-E735-4FF4-BE05-B14B03F34745}">
      <dgm:prSet/>
      <dgm:spPr/>
      <dgm:t>
        <a:bodyPr/>
        <a:lstStyle/>
        <a:p>
          <a:endParaRPr lang="ru-RU"/>
        </a:p>
      </dgm:t>
    </dgm:pt>
    <dgm:pt modelId="{DB0BE047-575A-447A-8C36-668899B2ABC5}" type="sibTrans" cxnId="{94CA39DF-E735-4FF4-BE05-B14B03F34745}">
      <dgm:prSet/>
      <dgm:spPr/>
      <dgm:t>
        <a:bodyPr/>
        <a:lstStyle/>
        <a:p>
          <a:endParaRPr lang="ru-RU"/>
        </a:p>
      </dgm:t>
    </dgm:pt>
    <dgm:pt modelId="{FDD21491-8020-409D-A815-AD340973EA0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Картотека «Интересный факт…»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C990B-E8F6-40EA-A68E-6060CFED0073}" type="parTrans" cxnId="{A021B92F-09CD-4A08-83BC-926E95790FC1}">
      <dgm:prSet/>
      <dgm:spPr/>
      <dgm:t>
        <a:bodyPr/>
        <a:lstStyle/>
        <a:p>
          <a:endParaRPr lang="ru-RU"/>
        </a:p>
      </dgm:t>
    </dgm:pt>
    <dgm:pt modelId="{F3AF49FC-A79E-47A8-9A25-C2DFC4EDF239}" type="sibTrans" cxnId="{A021B92F-09CD-4A08-83BC-926E95790FC1}">
      <dgm:prSet/>
      <dgm:spPr/>
      <dgm:t>
        <a:bodyPr/>
        <a:lstStyle/>
        <a:p>
          <a:endParaRPr lang="ru-RU"/>
        </a:p>
      </dgm:t>
    </dgm:pt>
    <dgm:pt modelId="{F091C074-4706-4A83-93BE-EAA448690A9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Биология, география, ОБЗР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7C6B2-F9E0-4841-800D-289B939C16EB}" type="parTrans" cxnId="{E75277FF-92D7-4697-9DCB-895CA6D0487F}">
      <dgm:prSet/>
      <dgm:spPr/>
      <dgm:t>
        <a:bodyPr/>
        <a:lstStyle/>
        <a:p>
          <a:endParaRPr lang="ru-RU"/>
        </a:p>
      </dgm:t>
    </dgm:pt>
    <dgm:pt modelId="{F4ABD28F-E101-41EB-87AF-92DF71060891}" type="sibTrans" cxnId="{E75277FF-92D7-4697-9DCB-895CA6D0487F}">
      <dgm:prSet/>
      <dgm:spPr/>
      <dgm:t>
        <a:bodyPr/>
        <a:lstStyle/>
        <a:p>
          <a:endParaRPr lang="ru-RU"/>
        </a:p>
      </dgm:t>
    </dgm:pt>
    <dgm:pt modelId="{A5F3FAAA-C278-4402-AC74-CA2C90E7AE0A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Социально-экологические акции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0C630-A0B6-4856-A01E-0A7D19CA7F7C}" type="parTrans" cxnId="{85A47604-7423-4155-B7EC-A8A23A019CEB}">
      <dgm:prSet/>
      <dgm:spPr/>
      <dgm:t>
        <a:bodyPr/>
        <a:lstStyle/>
        <a:p>
          <a:endParaRPr lang="ru-RU"/>
        </a:p>
      </dgm:t>
    </dgm:pt>
    <dgm:pt modelId="{B4952E2E-46D6-416E-A6AD-EB92B1C328DD}" type="sibTrans" cxnId="{85A47604-7423-4155-B7EC-A8A23A019CEB}">
      <dgm:prSet/>
      <dgm:spPr/>
      <dgm:t>
        <a:bodyPr/>
        <a:lstStyle/>
        <a:p>
          <a:endParaRPr lang="ru-RU"/>
        </a:p>
      </dgm:t>
    </dgm:pt>
    <dgm:pt modelId="{CED4A512-072A-4696-A59F-AAB59F1745A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Иностранный язык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0E4EB-7E06-434B-92AD-377A34960EFD}" type="parTrans" cxnId="{D4E9B349-63BC-4C12-B02B-B4568C114716}">
      <dgm:prSet/>
      <dgm:spPr/>
      <dgm:t>
        <a:bodyPr/>
        <a:lstStyle/>
        <a:p>
          <a:endParaRPr lang="ru-RU"/>
        </a:p>
      </dgm:t>
    </dgm:pt>
    <dgm:pt modelId="{FC71B839-323D-4415-83FA-6BF69435CAEA}" type="sibTrans" cxnId="{D4E9B349-63BC-4C12-B02B-B4568C114716}">
      <dgm:prSet/>
      <dgm:spPr/>
      <dgm:t>
        <a:bodyPr/>
        <a:lstStyle/>
        <a:p>
          <a:endParaRPr lang="ru-RU"/>
        </a:p>
      </dgm:t>
    </dgm:pt>
    <dgm:pt modelId="{20740618-4DA7-4B07-8384-C86ADE597A6A}">
      <dgm:prSet phldrT="[Текст]" custT="1"/>
      <dgm:spPr/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Самопрезентация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9FED3-4AFA-4DF0-B31A-02BB0025B81B}" type="parTrans" cxnId="{29250C95-D532-4801-A4A0-45A857A97BD1}">
      <dgm:prSet/>
      <dgm:spPr/>
      <dgm:t>
        <a:bodyPr/>
        <a:lstStyle/>
        <a:p>
          <a:endParaRPr lang="ru-RU"/>
        </a:p>
      </dgm:t>
    </dgm:pt>
    <dgm:pt modelId="{A56872A6-B87B-455B-8933-1EF03C7D1E1F}" type="sibTrans" cxnId="{29250C95-D532-4801-A4A0-45A857A97BD1}">
      <dgm:prSet/>
      <dgm:spPr/>
      <dgm:t>
        <a:bodyPr/>
        <a:lstStyle/>
        <a:p>
          <a:endParaRPr lang="ru-RU"/>
        </a:p>
      </dgm:t>
    </dgm:pt>
    <dgm:pt modelId="{A508F923-5179-4571-9510-ACA556D52CBC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Проект «Финансовая грамотность»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930F0-AC51-43E7-B861-9133D71959EF}" type="parTrans" cxnId="{003E4B34-E4B5-4AE7-8537-A7F276B1D1FC}">
      <dgm:prSet/>
      <dgm:spPr/>
      <dgm:t>
        <a:bodyPr/>
        <a:lstStyle/>
        <a:p>
          <a:endParaRPr lang="ru-RU"/>
        </a:p>
      </dgm:t>
    </dgm:pt>
    <dgm:pt modelId="{ED785147-E630-4FC3-AC02-31D6068B26B0}" type="sibTrans" cxnId="{003E4B34-E4B5-4AE7-8537-A7F276B1D1FC}">
      <dgm:prSet/>
      <dgm:spPr/>
      <dgm:t>
        <a:bodyPr/>
        <a:lstStyle/>
        <a:p>
          <a:endParaRPr lang="ru-RU"/>
        </a:p>
      </dgm:t>
    </dgm:pt>
    <dgm:pt modelId="{87DA2AAD-D013-4E27-BE8B-7B01C5BC2E1F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Картотека опытов с жидким и сыпучим веществом -песок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C2CA3-E940-44B4-AED4-7DB8F98250C6}" type="parTrans" cxnId="{1E006F37-ADED-425A-B1CF-B3066C9D0EE9}">
      <dgm:prSet/>
      <dgm:spPr/>
      <dgm:t>
        <a:bodyPr/>
        <a:lstStyle/>
        <a:p>
          <a:endParaRPr lang="ru-RU"/>
        </a:p>
      </dgm:t>
    </dgm:pt>
    <dgm:pt modelId="{5E5A4890-27FC-411E-AD36-86CF32E22004}" type="sibTrans" cxnId="{1E006F37-ADED-425A-B1CF-B3066C9D0EE9}">
      <dgm:prSet/>
      <dgm:spPr/>
      <dgm:t>
        <a:bodyPr/>
        <a:lstStyle/>
        <a:p>
          <a:endParaRPr lang="ru-RU"/>
        </a:p>
      </dgm:t>
    </dgm:pt>
    <dgm:pt modelId="{4CA486C5-037C-454F-8238-105716D8C523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мнемотаблицы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по свойствам воды и песка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B89A7-E736-41C0-AEA0-586806034397}" type="parTrans" cxnId="{A634A7BE-AB63-45DA-849B-2CD6B0C2C936}">
      <dgm:prSet/>
      <dgm:spPr/>
      <dgm:t>
        <a:bodyPr/>
        <a:lstStyle/>
        <a:p>
          <a:endParaRPr lang="ru-RU"/>
        </a:p>
      </dgm:t>
    </dgm:pt>
    <dgm:pt modelId="{3EE64782-7616-40B4-820B-22F5676627FA}" type="sibTrans" cxnId="{A634A7BE-AB63-45DA-849B-2CD6B0C2C936}">
      <dgm:prSet/>
      <dgm:spPr/>
      <dgm:t>
        <a:bodyPr/>
        <a:lstStyle/>
        <a:p>
          <a:endParaRPr lang="ru-RU"/>
        </a:p>
      </dgm:t>
    </dgm:pt>
    <dgm:pt modelId="{028DFCCA-1FAA-4DD4-8776-CCC2E87B18D5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коммуникативной компетенции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4A987-C9DF-4833-BC4B-985D89578BA0}" type="parTrans" cxnId="{9173464D-820D-41C1-B2C4-A9E403B8D91D}">
      <dgm:prSet/>
      <dgm:spPr/>
      <dgm:t>
        <a:bodyPr/>
        <a:lstStyle/>
        <a:p>
          <a:endParaRPr lang="ru-RU"/>
        </a:p>
      </dgm:t>
    </dgm:pt>
    <dgm:pt modelId="{13078F70-3497-44EF-BBB5-A038189FFFBD}" type="sibTrans" cxnId="{9173464D-820D-41C1-B2C4-A9E403B8D91D}">
      <dgm:prSet/>
      <dgm:spPr/>
      <dgm:t>
        <a:bodyPr/>
        <a:lstStyle/>
        <a:p>
          <a:endParaRPr lang="ru-RU"/>
        </a:p>
      </dgm:t>
    </dgm:pt>
    <dgm:pt modelId="{809E2A1E-ACA9-4271-8C84-31F6C549825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направления «безопасность в быту, природе, ПДД»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C91D2-AF38-44C6-BD41-F5453B9F7E78}" type="parTrans" cxnId="{7D33A123-8D61-48D4-A6F8-295737EBEE9F}">
      <dgm:prSet/>
      <dgm:spPr/>
      <dgm:t>
        <a:bodyPr/>
        <a:lstStyle/>
        <a:p>
          <a:endParaRPr lang="ru-RU"/>
        </a:p>
      </dgm:t>
    </dgm:pt>
    <dgm:pt modelId="{76968691-AC19-4CF8-A68B-A239F7757F4B}" type="sibTrans" cxnId="{7D33A123-8D61-48D4-A6F8-295737EBEE9F}">
      <dgm:prSet/>
      <dgm:spPr/>
      <dgm:t>
        <a:bodyPr/>
        <a:lstStyle/>
        <a:p>
          <a:endParaRPr lang="ru-RU"/>
        </a:p>
      </dgm:t>
    </dgm:pt>
    <dgm:pt modelId="{A880E684-D86A-425C-95B8-925BB0B5CAAF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568FE-F8F3-470C-8F7D-E740613680A1}" type="parTrans" cxnId="{BBB828F3-5CFC-45B7-A351-92AC4DAA595B}">
      <dgm:prSet/>
      <dgm:spPr/>
      <dgm:t>
        <a:bodyPr/>
        <a:lstStyle/>
        <a:p>
          <a:endParaRPr lang="ru-RU"/>
        </a:p>
      </dgm:t>
    </dgm:pt>
    <dgm:pt modelId="{E12D1CF6-224A-41AB-A0E2-3D4F3EF4A2E2}" type="sibTrans" cxnId="{BBB828F3-5CFC-45B7-A351-92AC4DAA595B}">
      <dgm:prSet/>
      <dgm:spPr/>
      <dgm:t>
        <a:bodyPr/>
        <a:lstStyle/>
        <a:p>
          <a:endParaRPr lang="ru-RU"/>
        </a:p>
      </dgm:t>
    </dgm:pt>
    <dgm:pt modelId="{48BC90E9-87DB-4A75-B958-6364A12AE904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учебной документации и методического продукта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AC71CA-6C48-47B8-BF36-47342DD0F536}" type="parTrans" cxnId="{0CE60909-7B89-4244-9212-D72190339691}">
      <dgm:prSet/>
      <dgm:spPr/>
      <dgm:t>
        <a:bodyPr/>
        <a:lstStyle/>
        <a:p>
          <a:endParaRPr lang="ru-RU"/>
        </a:p>
      </dgm:t>
    </dgm:pt>
    <dgm:pt modelId="{ABEFC5A5-02A0-4BCD-B48A-DF90F6EBBF18}" type="sibTrans" cxnId="{0CE60909-7B89-4244-9212-D72190339691}">
      <dgm:prSet/>
      <dgm:spPr/>
      <dgm:t>
        <a:bodyPr/>
        <a:lstStyle/>
        <a:p>
          <a:endParaRPr lang="ru-RU"/>
        </a:p>
      </dgm:t>
    </dgm:pt>
    <dgm:pt modelId="{C5114160-AC89-4294-8C2A-0C86E0DB5250}" type="pres">
      <dgm:prSet presAssocID="{36111340-E668-4410-8E33-5751BB40AC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654E9-C2A0-48E6-97A1-C53C7BD0ABF5}" type="pres">
      <dgm:prSet presAssocID="{739FF8E7-95C3-4F3A-B4FF-935671F4C7AA}" presName="linNode" presStyleCnt="0"/>
      <dgm:spPr/>
    </dgm:pt>
    <dgm:pt modelId="{6F65E353-5E84-4569-A9B3-33CDD4DBB053}" type="pres">
      <dgm:prSet presAssocID="{739FF8E7-95C3-4F3A-B4FF-935671F4C7AA}" presName="parentText" presStyleLbl="node1" presStyleIdx="0" presStyleCnt="4" custScaleX="95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C65F0-2DC7-462A-817F-295F11E754AC}" type="pres">
      <dgm:prSet presAssocID="{739FF8E7-95C3-4F3A-B4FF-935671F4C7AA}" presName="descendantText" presStyleLbl="alignAccFollowNode1" presStyleIdx="0" presStyleCnt="4" custScaleX="149495" custScaleY="12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9937C-1D4C-41B6-8B27-F2808CF871A7}" type="pres">
      <dgm:prSet presAssocID="{8593B257-EE8F-4895-826C-3C55BFE68161}" presName="sp" presStyleCnt="0"/>
      <dgm:spPr/>
    </dgm:pt>
    <dgm:pt modelId="{7C8B7B8C-9FD9-4A77-96EC-F757E02742D5}" type="pres">
      <dgm:prSet presAssocID="{AD55CE10-4A5B-43BE-B8A4-F29EC36E79B7}" presName="linNode" presStyleCnt="0"/>
      <dgm:spPr/>
    </dgm:pt>
    <dgm:pt modelId="{28650F0B-5201-43DA-8D13-F685C732D7B2}" type="pres">
      <dgm:prSet presAssocID="{AD55CE10-4A5B-43BE-B8A4-F29EC36E79B7}" presName="parentText" presStyleLbl="node1" presStyleIdx="1" presStyleCnt="4" custScaleX="94968" custScaleY="1014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24C70-A611-4CC7-955A-7C115FBBE131}" type="pres">
      <dgm:prSet presAssocID="{AD55CE10-4A5B-43BE-B8A4-F29EC36E79B7}" presName="descendantText" presStyleLbl="alignAccFollowNode1" presStyleIdx="1" presStyleCnt="4" custScaleX="149576" custScaleY="1536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458D6-1D6A-4568-AA37-2AB2A1BC14C6}" type="pres">
      <dgm:prSet presAssocID="{DB0BE047-575A-447A-8C36-668899B2ABC5}" presName="sp" presStyleCnt="0"/>
      <dgm:spPr/>
    </dgm:pt>
    <dgm:pt modelId="{02A20714-12AD-431A-94E7-E5D80A2E42F2}" type="pres">
      <dgm:prSet presAssocID="{F091C074-4706-4A83-93BE-EAA448690A92}" presName="linNode" presStyleCnt="0"/>
      <dgm:spPr/>
    </dgm:pt>
    <dgm:pt modelId="{4A53ED83-0DB1-4F1E-8049-ACD787D222EC}" type="pres">
      <dgm:prSet presAssocID="{F091C074-4706-4A83-93BE-EAA448690A92}" presName="parentText" presStyleLbl="node1" presStyleIdx="2" presStyleCnt="4" custScaleX="80500" custLinFactNeighborX="-48" custLinFactNeighborY="-14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13B94-31DE-413B-942F-6ACBB3761538}" type="pres">
      <dgm:prSet presAssocID="{F091C074-4706-4A83-93BE-EAA448690A92}" presName="descendantText" presStyleLbl="alignAccFollowNode1" presStyleIdx="2" presStyleCnt="4" custScaleX="122916" custScaleY="138022" custLinFactNeighborX="338" custLinFactNeighborY="10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AA2E3-4054-4839-870F-BEBC30901937}" type="pres">
      <dgm:prSet presAssocID="{F4ABD28F-E101-41EB-87AF-92DF71060891}" presName="sp" presStyleCnt="0"/>
      <dgm:spPr/>
    </dgm:pt>
    <dgm:pt modelId="{1FA75244-EFA3-4FAD-90E6-EF22984D9932}" type="pres">
      <dgm:prSet presAssocID="{CED4A512-072A-4696-A59F-AAB59F1745AC}" presName="linNode" presStyleCnt="0"/>
      <dgm:spPr/>
    </dgm:pt>
    <dgm:pt modelId="{82C24BDA-D297-468B-B7C2-DB3D40334578}" type="pres">
      <dgm:prSet presAssocID="{CED4A512-072A-4696-A59F-AAB59F1745AC}" presName="parentText" presStyleLbl="node1" presStyleIdx="3" presStyleCnt="4" custScaleX="81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380FA-29ED-4511-8D60-86F241177E0E}" type="pres">
      <dgm:prSet presAssocID="{CED4A512-072A-4696-A59F-AAB59F1745AC}" presName="descendantText" presStyleLbl="alignAccFollowNode1" presStyleIdx="3" presStyleCnt="4" custScaleX="121023" custLinFactNeighborX="-1653" custLinFactNeighborY="-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FFDF4-3A9D-4F1A-84E3-9D7C0693DBA7}" type="presOf" srcId="{A5F3FAAA-C278-4402-AC74-CA2C90E7AE0A}" destId="{C5813B94-31DE-413B-942F-6ACBB3761538}" srcOrd="0" destOrd="0" presId="urn:microsoft.com/office/officeart/2005/8/layout/vList5"/>
    <dgm:cxn modelId="{E75277FF-92D7-4697-9DCB-895CA6D0487F}" srcId="{36111340-E668-4410-8E33-5751BB40AC48}" destId="{F091C074-4706-4A83-93BE-EAA448690A92}" srcOrd="2" destOrd="0" parTransId="{0EA7C6B2-F9E0-4841-800D-289B939C16EB}" sibTransId="{F4ABD28F-E101-41EB-87AF-92DF71060891}"/>
    <dgm:cxn modelId="{6F352440-2A52-4FC1-98C7-7D72F758E02E}" type="presOf" srcId="{4CA486C5-037C-454F-8238-105716D8C523}" destId="{82AC65F0-2DC7-462A-817F-295F11E754AC}" srcOrd="0" destOrd="2" presId="urn:microsoft.com/office/officeart/2005/8/layout/vList5"/>
    <dgm:cxn modelId="{BBB828F3-5CFC-45B7-A351-92AC4DAA595B}" srcId="{CED4A512-072A-4696-A59F-AAB59F1745AC}" destId="{A880E684-D86A-425C-95B8-925BB0B5CAAF}" srcOrd="2" destOrd="0" parTransId="{F11568FE-F8F3-470C-8F7D-E740613680A1}" sibTransId="{E12D1CF6-224A-41AB-A0E2-3D4F3EF4A2E2}"/>
    <dgm:cxn modelId="{85A47604-7423-4155-B7EC-A8A23A019CEB}" srcId="{F091C074-4706-4A83-93BE-EAA448690A92}" destId="{A5F3FAAA-C278-4402-AC74-CA2C90E7AE0A}" srcOrd="0" destOrd="0" parTransId="{6180C630-A0B6-4856-A01E-0A7D19CA7F7C}" sibTransId="{B4952E2E-46D6-416E-A6AD-EB92B1C328DD}"/>
    <dgm:cxn modelId="{40622571-1267-4054-BCFB-E20D151E220A}" type="presOf" srcId="{AD55CE10-4A5B-43BE-B8A4-F29EC36E79B7}" destId="{28650F0B-5201-43DA-8D13-F685C732D7B2}" srcOrd="0" destOrd="0" presId="urn:microsoft.com/office/officeart/2005/8/layout/vList5"/>
    <dgm:cxn modelId="{622D76C9-709F-4998-9C7F-439445365001}" type="presOf" srcId="{739FF8E7-95C3-4F3A-B4FF-935671F4C7AA}" destId="{6F65E353-5E84-4569-A9B3-33CDD4DBB053}" srcOrd="0" destOrd="0" presId="urn:microsoft.com/office/officeart/2005/8/layout/vList5"/>
    <dgm:cxn modelId="{9173464D-820D-41C1-B2C4-A9E403B8D91D}" srcId="{AD55CE10-4A5B-43BE-B8A4-F29EC36E79B7}" destId="{028DFCCA-1FAA-4DD4-8776-CCC2E87B18D5}" srcOrd="1" destOrd="0" parTransId="{5CB4A987-C9DF-4833-BC4B-985D89578BA0}" sibTransId="{13078F70-3497-44EF-BBB5-A038189FFFBD}"/>
    <dgm:cxn modelId="{E649F26D-6F9F-4BC4-BC07-192F3E26B956}" type="presOf" srcId="{20740618-4DA7-4B07-8384-C86ADE597A6A}" destId="{6D8380FA-29ED-4511-8D60-86F241177E0E}" srcOrd="0" destOrd="0" presId="urn:microsoft.com/office/officeart/2005/8/layout/vList5"/>
    <dgm:cxn modelId="{D8B292CD-A2C4-4558-9595-AB85B88E56CF}" type="presOf" srcId="{FDD21491-8020-409D-A815-AD340973EA01}" destId="{80724C70-A611-4CC7-955A-7C115FBBE131}" srcOrd="0" destOrd="0" presId="urn:microsoft.com/office/officeart/2005/8/layout/vList5"/>
    <dgm:cxn modelId="{11CA6E7E-4E46-421E-AAA6-C386DAFBE2CB}" type="presOf" srcId="{A508F923-5179-4571-9510-ACA556D52CBC}" destId="{82AC65F0-2DC7-462A-817F-295F11E754AC}" srcOrd="0" destOrd="0" presId="urn:microsoft.com/office/officeart/2005/8/layout/vList5"/>
    <dgm:cxn modelId="{793D11DA-93E8-484D-8B4B-9646DD4CE9C2}" type="presOf" srcId="{87DA2AAD-D013-4E27-BE8B-7B01C5BC2E1F}" destId="{82AC65F0-2DC7-462A-817F-295F11E754AC}" srcOrd="0" destOrd="1" presId="urn:microsoft.com/office/officeart/2005/8/layout/vList5"/>
    <dgm:cxn modelId="{003E4B34-E4B5-4AE7-8537-A7F276B1D1FC}" srcId="{739FF8E7-95C3-4F3A-B4FF-935671F4C7AA}" destId="{A508F923-5179-4571-9510-ACA556D52CBC}" srcOrd="0" destOrd="0" parTransId="{937930F0-AC51-43E7-B861-9133D71959EF}" sibTransId="{ED785147-E630-4FC3-AC02-31D6068B26B0}"/>
    <dgm:cxn modelId="{D00A8844-EBE0-48C2-926A-5DED06790748}" type="presOf" srcId="{F091C074-4706-4A83-93BE-EAA448690A92}" destId="{4A53ED83-0DB1-4F1E-8049-ACD787D222EC}" srcOrd="0" destOrd="0" presId="urn:microsoft.com/office/officeart/2005/8/layout/vList5"/>
    <dgm:cxn modelId="{1E006F37-ADED-425A-B1CF-B3066C9D0EE9}" srcId="{739FF8E7-95C3-4F3A-B4FF-935671F4C7AA}" destId="{87DA2AAD-D013-4E27-BE8B-7B01C5BC2E1F}" srcOrd="1" destOrd="0" parTransId="{051C2CA3-E940-44B4-AED4-7DB8F98250C6}" sibTransId="{5E5A4890-27FC-411E-AD36-86CF32E22004}"/>
    <dgm:cxn modelId="{51E5B1F0-5558-455A-A628-7AE7012DB17A}" type="presOf" srcId="{A880E684-D86A-425C-95B8-925BB0B5CAAF}" destId="{6D8380FA-29ED-4511-8D60-86F241177E0E}" srcOrd="0" destOrd="2" presId="urn:microsoft.com/office/officeart/2005/8/layout/vList5"/>
    <dgm:cxn modelId="{6F0EFD1F-D627-4956-864E-606D12DF3FB3}" type="presOf" srcId="{CED4A512-072A-4696-A59F-AAB59F1745AC}" destId="{82C24BDA-D297-468B-B7C2-DB3D40334578}" srcOrd="0" destOrd="0" presId="urn:microsoft.com/office/officeart/2005/8/layout/vList5"/>
    <dgm:cxn modelId="{D4E9B349-63BC-4C12-B02B-B4568C114716}" srcId="{36111340-E668-4410-8E33-5751BB40AC48}" destId="{CED4A512-072A-4696-A59F-AAB59F1745AC}" srcOrd="3" destOrd="0" parTransId="{3880E4EB-7E06-434B-92AD-377A34960EFD}" sibTransId="{FC71B839-323D-4415-83FA-6BF69435CAEA}"/>
    <dgm:cxn modelId="{A634A7BE-AB63-45DA-849B-2CD6B0C2C936}" srcId="{739FF8E7-95C3-4F3A-B4FF-935671F4C7AA}" destId="{4CA486C5-037C-454F-8238-105716D8C523}" srcOrd="2" destOrd="0" parTransId="{85EB89A7-E736-41C0-AEA0-586806034397}" sibTransId="{3EE64782-7616-40B4-820B-22F5676627FA}"/>
    <dgm:cxn modelId="{B997EFDD-3D2A-4DBA-8657-53F59F25827F}" type="presOf" srcId="{48BC90E9-87DB-4A75-B958-6364A12AE904}" destId="{6D8380FA-29ED-4511-8D60-86F241177E0E}" srcOrd="0" destOrd="1" presId="urn:microsoft.com/office/officeart/2005/8/layout/vList5"/>
    <dgm:cxn modelId="{29250C95-D532-4801-A4A0-45A857A97BD1}" srcId="{CED4A512-072A-4696-A59F-AAB59F1745AC}" destId="{20740618-4DA7-4B07-8384-C86ADE597A6A}" srcOrd="0" destOrd="0" parTransId="{DEA9FED3-4AFA-4DF0-B31A-02BB0025B81B}" sibTransId="{A56872A6-B87B-455B-8933-1EF03C7D1E1F}"/>
    <dgm:cxn modelId="{E42931F2-B762-47A5-89EC-C37724EE88EE}" type="presOf" srcId="{809E2A1E-ACA9-4271-8C84-31F6C549825F}" destId="{C5813B94-31DE-413B-942F-6ACBB3761538}" srcOrd="0" destOrd="1" presId="urn:microsoft.com/office/officeart/2005/8/layout/vList5"/>
    <dgm:cxn modelId="{3C3B8444-87B3-4947-8039-64930EDDEE7F}" srcId="{36111340-E668-4410-8E33-5751BB40AC48}" destId="{739FF8E7-95C3-4F3A-B4FF-935671F4C7AA}" srcOrd="0" destOrd="0" parTransId="{153FED00-19A3-4CB9-9128-4D477E091C57}" sibTransId="{8593B257-EE8F-4895-826C-3C55BFE68161}"/>
    <dgm:cxn modelId="{94CA39DF-E735-4FF4-BE05-B14B03F34745}" srcId="{36111340-E668-4410-8E33-5751BB40AC48}" destId="{AD55CE10-4A5B-43BE-B8A4-F29EC36E79B7}" srcOrd="1" destOrd="0" parTransId="{8F5288D8-8B07-4661-A6D2-CCB622533D2C}" sibTransId="{DB0BE047-575A-447A-8C36-668899B2ABC5}"/>
    <dgm:cxn modelId="{A021B92F-09CD-4A08-83BC-926E95790FC1}" srcId="{AD55CE10-4A5B-43BE-B8A4-F29EC36E79B7}" destId="{FDD21491-8020-409D-A815-AD340973EA01}" srcOrd="0" destOrd="0" parTransId="{122C990B-E8F6-40EA-A68E-6060CFED0073}" sibTransId="{F3AF49FC-A79E-47A8-9A25-C2DFC4EDF239}"/>
    <dgm:cxn modelId="{7D33A123-8D61-48D4-A6F8-295737EBEE9F}" srcId="{F091C074-4706-4A83-93BE-EAA448690A92}" destId="{809E2A1E-ACA9-4271-8C84-31F6C549825F}" srcOrd="1" destOrd="0" parTransId="{D85C91D2-AF38-44C6-BD41-F5453B9F7E78}" sibTransId="{76968691-AC19-4CF8-A68B-A239F7757F4B}"/>
    <dgm:cxn modelId="{3F68C128-AE46-481A-9F5B-27D44172E74A}" type="presOf" srcId="{36111340-E668-4410-8E33-5751BB40AC48}" destId="{C5114160-AC89-4294-8C2A-0C86E0DB5250}" srcOrd="0" destOrd="0" presId="urn:microsoft.com/office/officeart/2005/8/layout/vList5"/>
    <dgm:cxn modelId="{0CE60909-7B89-4244-9212-D72190339691}" srcId="{CED4A512-072A-4696-A59F-AAB59F1745AC}" destId="{48BC90E9-87DB-4A75-B958-6364A12AE904}" srcOrd="1" destOrd="0" parTransId="{34AC71CA-6C48-47B8-BF36-47342DD0F536}" sibTransId="{ABEFC5A5-02A0-4BCD-B48A-DF90F6EBBF18}"/>
    <dgm:cxn modelId="{2ED67BE6-EA6D-4FBF-8F19-4C039B4D0A24}" type="presOf" srcId="{028DFCCA-1FAA-4DD4-8776-CCC2E87B18D5}" destId="{80724C70-A611-4CC7-955A-7C115FBBE131}" srcOrd="0" destOrd="1" presId="urn:microsoft.com/office/officeart/2005/8/layout/vList5"/>
    <dgm:cxn modelId="{E1052345-5EEB-42B8-973C-06DC72DCD181}" type="presParOf" srcId="{C5114160-AC89-4294-8C2A-0C86E0DB5250}" destId="{931654E9-C2A0-48E6-97A1-C53C7BD0ABF5}" srcOrd="0" destOrd="0" presId="urn:microsoft.com/office/officeart/2005/8/layout/vList5"/>
    <dgm:cxn modelId="{A0DF0488-799B-44AD-AA54-09763F44AC9A}" type="presParOf" srcId="{931654E9-C2A0-48E6-97A1-C53C7BD0ABF5}" destId="{6F65E353-5E84-4569-A9B3-33CDD4DBB053}" srcOrd="0" destOrd="0" presId="urn:microsoft.com/office/officeart/2005/8/layout/vList5"/>
    <dgm:cxn modelId="{3315A4BA-F3A1-41F2-8907-454F684AAFAE}" type="presParOf" srcId="{931654E9-C2A0-48E6-97A1-C53C7BD0ABF5}" destId="{82AC65F0-2DC7-462A-817F-295F11E754AC}" srcOrd="1" destOrd="0" presId="urn:microsoft.com/office/officeart/2005/8/layout/vList5"/>
    <dgm:cxn modelId="{D1484E30-E400-472D-9156-F78934D6899F}" type="presParOf" srcId="{C5114160-AC89-4294-8C2A-0C86E0DB5250}" destId="{FE89937C-1D4C-41B6-8B27-F2808CF871A7}" srcOrd="1" destOrd="0" presId="urn:microsoft.com/office/officeart/2005/8/layout/vList5"/>
    <dgm:cxn modelId="{7976B792-F6D4-4552-B359-188FF3D890B4}" type="presParOf" srcId="{C5114160-AC89-4294-8C2A-0C86E0DB5250}" destId="{7C8B7B8C-9FD9-4A77-96EC-F757E02742D5}" srcOrd="2" destOrd="0" presId="urn:microsoft.com/office/officeart/2005/8/layout/vList5"/>
    <dgm:cxn modelId="{9FDDED27-17F6-4426-9A85-939967ADBCFE}" type="presParOf" srcId="{7C8B7B8C-9FD9-4A77-96EC-F757E02742D5}" destId="{28650F0B-5201-43DA-8D13-F685C732D7B2}" srcOrd="0" destOrd="0" presId="urn:microsoft.com/office/officeart/2005/8/layout/vList5"/>
    <dgm:cxn modelId="{725623C4-FAF9-4555-94D2-1F0CE35EB9EB}" type="presParOf" srcId="{7C8B7B8C-9FD9-4A77-96EC-F757E02742D5}" destId="{80724C70-A611-4CC7-955A-7C115FBBE131}" srcOrd="1" destOrd="0" presId="urn:microsoft.com/office/officeart/2005/8/layout/vList5"/>
    <dgm:cxn modelId="{15E2D7E2-5574-415F-A5E4-64C2D10CE489}" type="presParOf" srcId="{C5114160-AC89-4294-8C2A-0C86E0DB5250}" destId="{92B458D6-1D6A-4568-AA37-2AB2A1BC14C6}" srcOrd="3" destOrd="0" presId="urn:microsoft.com/office/officeart/2005/8/layout/vList5"/>
    <dgm:cxn modelId="{E115BB13-099F-415D-9208-03AEBECD9F56}" type="presParOf" srcId="{C5114160-AC89-4294-8C2A-0C86E0DB5250}" destId="{02A20714-12AD-431A-94E7-E5D80A2E42F2}" srcOrd="4" destOrd="0" presId="urn:microsoft.com/office/officeart/2005/8/layout/vList5"/>
    <dgm:cxn modelId="{7BA995DF-1E8D-4D1F-83C9-81BCF1FEDEA9}" type="presParOf" srcId="{02A20714-12AD-431A-94E7-E5D80A2E42F2}" destId="{4A53ED83-0DB1-4F1E-8049-ACD787D222EC}" srcOrd="0" destOrd="0" presId="urn:microsoft.com/office/officeart/2005/8/layout/vList5"/>
    <dgm:cxn modelId="{9B81F82B-2F39-45BD-A97A-C860B8B0F11A}" type="presParOf" srcId="{02A20714-12AD-431A-94E7-E5D80A2E42F2}" destId="{C5813B94-31DE-413B-942F-6ACBB3761538}" srcOrd="1" destOrd="0" presId="urn:microsoft.com/office/officeart/2005/8/layout/vList5"/>
    <dgm:cxn modelId="{A496950F-AE18-49B9-A057-49ECBA101FAF}" type="presParOf" srcId="{C5114160-AC89-4294-8C2A-0C86E0DB5250}" destId="{93EAA2E3-4054-4839-870F-BEBC30901937}" srcOrd="5" destOrd="0" presId="urn:microsoft.com/office/officeart/2005/8/layout/vList5"/>
    <dgm:cxn modelId="{0B27B393-598C-4689-843E-729FAC162396}" type="presParOf" srcId="{C5114160-AC89-4294-8C2A-0C86E0DB5250}" destId="{1FA75244-EFA3-4FAD-90E6-EF22984D9932}" srcOrd="6" destOrd="0" presId="urn:microsoft.com/office/officeart/2005/8/layout/vList5"/>
    <dgm:cxn modelId="{D0754C3E-DDC5-4245-9E9E-47AB9D2A0F72}" type="presParOf" srcId="{1FA75244-EFA3-4FAD-90E6-EF22984D9932}" destId="{82C24BDA-D297-468B-B7C2-DB3D40334578}" srcOrd="0" destOrd="0" presId="urn:microsoft.com/office/officeart/2005/8/layout/vList5"/>
    <dgm:cxn modelId="{D2C85B5E-9CCA-4C38-83DF-1BA0D7A1E138}" type="presParOf" srcId="{1FA75244-EFA3-4FAD-90E6-EF22984D9932}" destId="{6D8380FA-29ED-4511-8D60-86F241177E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C65F0-2DC7-462A-817F-295F11E754AC}">
      <dsp:nvSpPr>
        <dsp:cNvPr id="0" name=""/>
        <dsp:cNvSpPr/>
      </dsp:nvSpPr>
      <dsp:spPr>
        <a:xfrm rot="5400000">
          <a:off x="3194517" y="-1604624"/>
          <a:ext cx="1161834" cy="439533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Соотношение темы ОД («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Агрегатные состояния вещества и фазовые переходы») с МДК.03.03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ТиМ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экологического образования  («Изучение природных явлений»)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77769" y="68840"/>
        <a:ext cx="4338614" cy="1048402"/>
      </dsp:txXfrm>
    </dsp:sp>
    <dsp:sp modelId="{6F65E353-5E84-4569-A9B3-33CDD4DBB053}">
      <dsp:nvSpPr>
        <dsp:cNvPr id="0" name=""/>
        <dsp:cNvSpPr/>
      </dsp:nvSpPr>
      <dsp:spPr>
        <a:xfrm>
          <a:off x="738" y="1875"/>
          <a:ext cx="1577030" cy="1182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Физика, Математика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5" y="59592"/>
        <a:ext cx="1461596" cy="1066897"/>
      </dsp:txXfrm>
    </dsp:sp>
    <dsp:sp modelId="{80724C70-A611-4CC7-955A-7C115FBBE131}">
      <dsp:nvSpPr>
        <dsp:cNvPr id="0" name=""/>
        <dsp:cNvSpPr/>
      </dsp:nvSpPr>
      <dsp:spPr>
        <a:xfrm rot="5400000">
          <a:off x="3048462" y="-231807"/>
          <a:ext cx="1453037" cy="44033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«Пятиминутки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нейрогимнастики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Алгоритм анализа литературных произведений соотносится с алгоритмом МДК «Детская литература»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73331" y="1314255"/>
        <a:ext cx="4332369" cy="1311175"/>
      </dsp:txXfrm>
    </dsp:sp>
    <dsp:sp modelId="{28650F0B-5201-43DA-8D13-F685C732D7B2}">
      <dsp:nvSpPr>
        <dsp:cNvPr id="0" name=""/>
        <dsp:cNvSpPr/>
      </dsp:nvSpPr>
      <dsp:spPr>
        <a:xfrm>
          <a:off x="738" y="1369927"/>
          <a:ext cx="1572592" cy="11998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09" y="1428498"/>
        <a:ext cx="1455450" cy="1082687"/>
      </dsp:txXfrm>
    </dsp:sp>
    <dsp:sp modelId="{C5813B94-31DE-413B-942F-6ACBB3761538}">
      <dsp:nvSpPr>
        <dsp:cNvPr id="0" name=""/>
        <dsp:cNvSpPr/>
      </dsp:nvSpPr>
      <dsp:spPr>
        <a:xfrm rot="5400000">
          <a:off x="3143272" y="1322224"/>
          <a:ext cx="1305501" cy="43626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учебных проектов в рамках ОД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Сформированность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знаний об основных проблемах взаимодействия природы и общества, гражданской позиции человека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4676" y="2914550"/>
        <a:ext cx="4298965" cy="1178043"/>
      </dsp:txXfrm>
    </dsp:sp>
    <dsp:sp modelId="{4A53ED83-0DB1-4F1E-8049-ACD787D222EC}">
      <dsp:nvSpPr>
        <dsp:cNvPr id="0" name=""/>
        <dsp:cNvSpPr/>
      </dsp:nvSpPr>
      <dsp:spPr>
        <a:xfrm>
          <a:off x="0" y="2800262"/>
          <a:ext cx="1607180" cy="1182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Биология, география, ОБЗР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17" y="2857979"/>
        <a:ext cx="1491746" cy="1066897"/>
      </dsp:txXfrm>
    </dsp:sp>
    <dsp:sp modelId="{6D8380FA-29ED-4511-8D60-86F241177E0E}">
      <dsp:nvSpPr>
        <dsp:cNvPr id="0" name=""/>
        <dsp:cNvSpPr/>
      </dsp:nvSpPr>
      <dsp:spPr>
        <a:xfrm rot="5400000">
          <a:off x="3335616" y="2545585"/>
          <a:ext cx="945864" cy="4331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Визитная карточка «Я в профессии»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Наставничество (студент-студент)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Вовлечение в олимпиадное движение в рамках содержания ОД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42872" y="4284503"/>
        <a:ext cx="4285180" cy="853518"/>
      </dsp:txXfrm>
    </dsp:sp>
    <dsp:sp modelId="{82C24BDA-D297-468B-B7C2-DB3D40334578}">
      <dsp:nvSpPr>
        <dsp:cNvPr id="0" name=""/>
        <dsp:cNvSpPr/>
      </dsp:nvSpPr>
      <dsp:spPr>
        <a:xfrm>
          <a:off x="738" y="4120096"/>
          <a:ext cx="1642134" cy="1182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Иностранный язык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5" y="4177813"/>
        <a:ext cx="1526700" cy="1066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C65F0-2DC7-462A-817F-295F11E754AC}">
      <dsp:nvSpPr>
        <dsp:cNvPr id="0" name=""/>
        <dsp:cNvSpPr/>
      </dsp:nvSpPr>
      <dsp:spPr>
        <a:xfrm rot="5400000">
          <a:off x="3194517" y="-1604624"/>
          <a:ext cx="1161834" cy="439533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 «Финансовая грамотность»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Картотека опытов с жидким и сыпучим веществом -песок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мнемотаблицы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 свойствам воды и песка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77769" y="68840"/>
        <a:ext cx="4338614" cy="1048402"/>
      </dsp:txXfrm>
    </dsp:sp>
    <dsp:sp modelId="{6F65E353-5E84-4569-A9B3-33CDD4DBB053}">
      <dsp:nvSpPr>
        <dsp:cNvPr id="0" name=""/>
        <dsp:cNvSpPr/>
      </dsp:nvSpPr>
      <dsp:spPr>
        <a:xfrm>
          <a:off x="738" y="1875"/>
          <a:ext cx="1577030" cy="1182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Физика, Математика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5" y="59592"/>
        <a:ext cx="1461596" cy="1066897"/>
      </dsp:txXfrm>
    </dsp:sp>
    <dsp:sp modelId="{80724C70-A611-4CC7-955A-7C115FBBE131}">
      <dsp:nvSpPr>
        <dsp:cNvPr id="0" name=""/>
        <dsp:cNvSpPr/>
      </dsp:nvSpPr>
      <dsp:spPr>
        <a:xfrm rot="5400000">
          <a:off x="3048462" y="-231807"/>
          <a:ext cx="1453037" cy="44033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Картотека «Интересный факт…»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коммуникативной компетенции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73331" y="1314255"/>
        <a:ext cx="4332369" cy="1311175"/>
      </dsp:txXfrm>
    </dsp:sp>
    <dsp:sp modelId="{28650F0B-5201-43DA-8D13-F685C732D7B2}">
      <dsp:nvSpPr>
        <dsp:cNvPr id="0" name=""/>
        <dsp:cNvSpPr/>
      </dsp:nvSpPr>
      <dsp:spPr>
        <a:xfrm>
          <a:off x="738" y="1369927"/>
          <a:ext cx="1572592" cy="11998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09" y="1428498"/>
        <a:ext cx="1455450" cy="1082687"/>
      </dsp:txXfrm>
    </dsp:sp>
    <dsp:sp modelId="{C5813B94-31DE-413B-942F-6ACBB3761538}">
      <dsp:nvSpPr>
        <dsp:cNvPr id="0" name=""/>
        <dsp:cNvSpPr/>
      </dsp:nvSpPr>
      <dsp:spPr>
        <a:xfrm rot="5400000">
          <a:off x="3143263" y="1322224"/>
          <a:ext cx="1305501" cy="43626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Социально-экологические акции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направления «безопасность в быту, природе, ПДД»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14667" y="2914550"/>
        <a:ext cx="4298965" cy="1178043"/>
      </dsp:txXfrm>
    </dsp:sp>
    <dsp:sp modelId="{4A53ED83-0DB1-4F1E-8049-ACD787D222EC}">
      <dsp:nvSpPr>
        <dsp:cNvPr id="0" name=""/>
        <dsp:cNvSpPr/>
      </dsp:nvSpPr>
      <dsp:spPr>
        <a:xfrm>
          <a:off x="0" y="2800262"/>
          <a:ext cx="1607180" cy="1182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Биология, география, ОБЗР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17" y="2857979"/>
        <a:ext cx="1491746" cy="1066897"/>
      </dsp:txXfrm>
    </dsp:sp>
    <dsp:sp modelId="{6D8380FA-29ED-4511-8D60-86F241177E0E}">
      <dsp:nvSpPr>
        <dsp:cNvPr id="0" name=""/>
        <dsp:cNvSpPr/>
      </dsp:nvSpPr>
      <dsp:spPr>
        <a:xfrm rot="5400000">
          <a:off x="3302339" y="2535823"/>
          <a:ext cx="945864" cy="4331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Самопрезентация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учебной документации и методического продукта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09595" y="4274741"/>
        <a:ext cx="4285180" cy="853518"/>
      </dsp:txXfrm>
    </dsp:sp>
    <dsp:sp modelId="{82C24BDA-D297-468B-B7C2-DB3D40334578}">
      <dsp:nvSpPr>
        <dsp:cNvPr id="0" name=""/>
        <dsp:cNvSpPr/>
      </dsp:nvSpPr>
      <dsp:spPr>
        <a:xfrm>
          <a:off x="738" y="4120096"/>
          <a:ext cx="1642134" cy="1182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Иностранный язык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5" y="4177813"/>
        <a:ext cx="1526700" cy="1066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60E63-46AD-44BE-816E-CE72CF36E092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9E24B-6E00-4ABB-B9B9-53999F674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2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E24B-6E00-4ABB-B9B9-53999F674D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E24B-6E00-4ABB-B9B9-53999F674D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4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9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0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041C-F277-46D0-A680-9E6A2CF4857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570A-8E18-4E3C-9BC3-B939F764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diagramDrawing" Target="../diagrams/drawing2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8011"/>
            <a:ext cx="12193057" cy="108518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" y="334107"/>
            <a:ext cx="11236569" cy="87923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lnSpc>
                <a:spcPct val="80000"/>
              </a:lnSpc>
              <a:buClr>
                <a:srgbClr val="FE4F4F"/>
              </a:buClr>
            </a:pPr>
            <a:r>
              <a:rPr lang="ru-RU" sz="2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27.11.2024</a:t>
            </a:r>
            <a:endParaRPr lang="ru-RU" sz="2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5236" y="1565031"/>
            <a:ext cx="8408534" cy="475037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09504" y="2597186"/>
            <a:ext cx="80842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Об особенностях </a:t>
            </a:r>
            <a:endParaRPr lang="ru-RU" sz="3200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3200" b="1" dirty="0">
                <a:solidFill>
                  <a:srgbClr val="363B59"/>
                </a:solidFill>
                <a:latin typeface="Montserrat" panose="00000500000000000000" pitchFamily="2" charset="-52"/>
              </a:rPr>
              <a:t>о</a:t>
            </a:r>
            <a:r>
              <a:rPr lang="ru-RU" sz="32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рганизации деятельности</a:t>
            </a:r>
            <a:r>
              <a:rPr lang="ru-RU" sz="32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 </a:t>
            </a:r>
            <a:r>
              <a:rPr lang="ru-RU" sz="32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 курса</a:t>
            </a:r>
          </a:p>
          <a:p>
            <a:pPr algn="ctr"/>
            <a:r>
              <a:rPr lang="ru-RU" sz="3200" b="1" dirty="0">
                <a:solidFill>
                  <a:srgbClr val="363B59"/>
                </a:solidFill>
                <a:latin typeface="Montserrat" panose="00000500000000000000" pitchFamily="2" charset="-52"/>
              </a:rPr>
              <a:t>к</a:t>
            </a:r>
            <a:r>
              <a:rPr lang="ru-RU" sz="32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афедры «Дошкольное образование»</a:t>
            </a:r>
            <a:endParaRPr lang="ru-RU" sz="32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03" y="2671180"/>
            <a:ext cx="2871465" cy="2847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8" y="3172713"/>
            <a:ext cx="1835055" cy="1804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5427473"/>
            <a:ext cx="1341236" cy="1341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14239"/>
            <a:ext cx="12071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088" y="295889"/>
            <a:ext cx="94211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Социальный паспорт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студентов первого курса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кафедры «Дошкольное образование»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37" y="1534871"/>
            <a:ext cx="45961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363B59"/>
                </a:solidFill>
                <a:latin typeface="Montserrat" panose="00000500000000000000" pitchFamily="2" charset="-52"/>
              </a:rPr>
              <a:t>Количество </a:t>
            </a:r>
            <a:r>
              <a:rPr lang="ru-RU" b="1" u="sng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: 80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человек</a:t>
            </a:r>
          </a:p>
          <a:p>
            <a:endParaRPr lang="ru-RU" b="1" u="sng" dirty="0" smtClean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14 гр.- 27 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15 гр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.-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25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16 гр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.-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28 студентов</a:t>
            </a:r>
          </a:p>
          <a:p>
            <a:endParaRPr lang="ru-RU" b="1" u="sng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b="1" u="sng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Прописка</a:t>
            </a:r>
            <a:r>
              <a:rPr lang="ru-RU" b="1" u="sng" dirty="0">
                <a:solidFill>
                  <a:srgbClr val="363B59"/>
                </a:solidFill>
                <a:latin typeface="Montserrat" panose="00000500000000000000" pitchFamily="2" charset="-52"/>
              </a:rPr>
              <a:t>:</a:t>
            </a: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г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. </a:t>
            </a:r>
            <a:r>
              <a:rPr lang="ru-RU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Н.Тагил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– 40</a:t>
            </a:r>
          </a:p>
          <a:p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14 гр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. - 12 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15 гр. - 5 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16 гр.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- 23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студента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Иногородние: 40 студентов </a:t>
            </a:r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16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гр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.-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5 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15 гр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.-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20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</a:t>
            </a: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14 гр.-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15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</a:t>
            </a:r>
          </a:p>
          <a:p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endParaRPr lang="ru-RU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8510" y="3514712"/>
            <a:ext cx="4506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363B59"/>
                </a:solidFill>
                <a:latin typeface="Montserrat" panose="00000500000000000000" pitchFamily="2" charset="-52"/>
              </a:rPr>
              <a:t>Проживающие в общежитии:     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19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</a:t>
            </a:r>
          </a:p>
          <a:p>
            <a:endParaRPr lang="ru-RU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14 гр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. - 6 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15 гр. - 11 студентов</a:t>
            </a:r>
          </a:p>
          <a:p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16 гр.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- 2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студента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510" y="1525288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363B59"/>
                </a:solidFill>
                <a:latin typeface="Montserrat" panose="00000500000000000000" pitchFamily="2" charset="-52"/>
              </a:rPr>
              <a:t>Опекаемая/инвалидность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 - 1 студент </a:t>
            </a:r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14 гр.- 1 студент </a:t>
            </a:r>
            <a:endParaRPr lang="ru-RU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8510" y="2483282"/>
            <a:ext cx="32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363B59"/>
                </a:solidFill>
                <a:latin typeface="Montserrat" panose="00000500000000000000" pitchFamily="2" charset="-52"/>
              </a:rPr>
              <a:t>Опекаемые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 – 1 студент </a:t>
            </a:r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endParaRPr lang="ru-RU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16 гр.- 1 студент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4" y="140812"/>
            <a:ext cx="823031" cy="847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631" y="107282"/>
            <a:ext cx="932769" cy="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2818"/>
            <a:ext cx="12193057" cy="1085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26" y="1230515"/>
            <a:ext cx="689119" cy="6891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94" y="3146533"/>
            <a:ext cx="605984" cy="5201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288" y="3449553"/>
            <a:ext cx="773723" cy="5686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790" y="1051836"/>
            <a:ext cx="1086720" cy="1086720"/>
          </a:xfrm>
          <a:prstGeom prst="ellipse">
            <a:avLst/>
          </a:prstGeom>
        </p:spPr>
      </p:pic>
      <p:graphicFrame>
        <p:nvGraphicFramePr>
          <p:cNvPr id="12" name="Диаграмма 11"/>
          <p:cNvGraphicFramePr/>
          <p:nvPr>
            <p:extLst/>
          </p:nvPr>
        </p:nvGraphicFramePr>
        <p:xfrm>
          <a:off x="3371283" y="4018239"/>
          <a:ext cx="4952615" cy="289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781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4" y="140812"/>
            <a:ext cx="823031" cy="847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631" y="107282"/>
            <a:ext cx="932769" cy="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2818"/>
            <a:ext cx="12193057" cy="1085182"/>
          </a:xfrm>
          <a:prstGeom prst="rect">
            <a:avLst/>
          </a:prstGeom>
        </p:spPr>
      </p:pic>
      <p:sp>
        <p:nvSpPr>
          <p:cNvPr id="3" name="AutoShape 2" descr="data:image/png;base64,iVBORw0KGgoAAAANSUhEUgAAARsAAAFqCAYAAAAqU/5FAAAAAXNSR0IArs4c6QAAIABJREFUeF7svWmQJed1JXZyz3z7e7VvXb13A2iABCBSlCiFR6REjkakliElkRQZYcnzQ+HRxHgZa0RRIiWNxv45tsMRDjscoXDYsmY8HsoSh6S4L+AC7gIJkNi60Xt3ra/emnum49ybWd1QhAP4MTG/0BLY1VWv3sv88rv3nnvuufcz8Nqf11bgtRV4bQX+I6yA8R/hM177iNdW4LUVeG0FcL+zKV9bj9dW4LUVeG0F/gOvwLGPec3Z/Ade2dfe7rUVeG0FXrYC///O5o8/8gcoygJlWSLP+Xchf1uWCduy5V1M04RlWTAMA5bN75XyNf+TPyXk65Jf8J9lWb1fLj8rigJJmiDLMriuB9/3YVimvFbeR37/3gXX75umqXwuSkt+N01jeb3junpd1TXc+7yCHw7L1ms1TYP/1Ovk9RUFDIM/t2GA/wayPEdR5Mf3znvlBdm2DdO05ObyPOeVyjo4jg3TMGEYvH4DeVnI7/MaioxfF7o+pinvYZkWbMfW9RNgWcprokjvRdbUcuQ9+Hn6uSb49kVZyu/kWQ6uBa/DcR24jiP3z5/nhT47/o58nmVBV1ZWV/6f68Tf5XsUOdfAgGWax8/VsqrFr9ZJrqt6kzwvUeR6f3xv/s1nyfv3fU/Wl/9jWpa8J9eD915tBXmusje4J/jSopA1LwvuIV6DBX6+PnO+woAJU/ZhHEfwfF/XNs+rZ1XArPaO6+j+tG1H1kL3k6nwnffNfWtY8hlc8wK8j0J+lmd8RgZsPhfTkGdqmo7+PveIZSJNM9kXRZ6Bv833NfhMaCNpBJvbw7KRxnyvgk8WMBy5fxO2XFe9ZjD1HmWdbK5jirzI9EL5LPmcczUEq9C9Ysj7mbpu3O/8nmmgKLkfK9MrZfmP77m2TX6P68ZnLnvWtOWFtHXaxf32G8cxAs9HEASIogjz2Qy2o3uSa6DP0ESWpcgy2gt9hF4D9xw/833vf/99m+549927Tn5FZ8Nf5AfGSSyL41SLxIdKhyMb2JJblZvlRtFNfG9bcyvJpuBmyviQ9KLUwGgYvEkLnufBdr3K7Ljh9Hp0SXVVczF+/X3daKbcuDoBPiy+utpchToUGhQ3V/0fF1N+n+9NY6qcHn8v5+bJS9n4vBEuZH2fdAx0hLWD0g0sr9L3k4VWp6z3SifBdaFDVueiTtmqnJIaPC+A1yIPSS5dtxPXlb/D+6ysRTa2rDHUwPlzvp5rWL8/v643lt6DoY6qdvpi3Gq8/PiscohiXGJQEOcgV0HnIpdkoqy+lvWjM8tyZBkdFMTJcf3lyionYhoMBursaqdSP9Rj/1EFFdkHsubqCOq154fz+xIcCr4Xn6k+ewlufL6m7gFxZHKx9/YW75vPRe+W16Orzfeor0v3Qh0kzWoP1xFO9wLXpeYWDFMdvezx0pD7laCSR7jy3Pexd+sy+m0Hgd9CHM/klputFkLakBnAKC1Yjq+OBaU4Zq6P57u6NyxX9qBh0hnaKHjdliO24XkdWKY6UPXl1b3Js9E14nOqPTptsnZaXLM6WPPvMAzludHJ1U74nmPXdR2PxyjzArPZDJPJRH6/1WrJfnK4ttVzE0fNz5e/+bvclxps3v3rv/bKzuZ3/9l/qddZPVAaGw2vjpKyisdRQyOUGkVlLtXm5sOcz+cSsfl6/r68R4UyaCSu54u3F2OuEBA3jWySyn1zeemsGIHrSKc/VHSiUb+KPjQa05Zrqp2aGBHRUG1mBn+mDizNGEkY1ei4dKF5jfxdzyFaqg2v3tB6q2oIphh77dVrM+b9qTOuo6Ma8PG1i1kcb2G5B9kahjoncaKMVJXXVQSgzkaQlOVU66+GoYhNr08RiH6fn1A7j9qIGaH1Z+roqwhxz1FXyEedjSIKg1ZVPV9BTIaiB3kn2cjqfeVlsmdoLPzdKpISocl1VchVFrBye4Jw8nsBqLofdQLVMxZPodfNtdbIWSEW2YolCoOOqAowRCSGIXtGn6k6QwmKNFI6EQYDGkmFm2rEWCNiDSwVOi2IFjNBW2JUJRGHuHWCE6TRBP/H//Y/YrxzGWc3FrC62MXOnbvodTqwXAdHoxmCRgPT0RRB0MQsDOX6+ws9hOEMC4sLghAarQaSKJX1bTTaSAvAbbTh+AE6Ww8jgyuoSbKOPOMGFse0urKBVqODymcDhiK1sn5uCuXlM7lPwvkcrudVGYL+TJ1OjQQNdTKjseynJIklmDL7qLMZ3RB0yIrY63WrvLq856++GmfzBx/658eORTbyfWil3tDHu6162HzNy1KmokQYhZjN5nKfjuMIguHfNYykp2y3u7Io8tCrm6UT4HcMQ51GHZVkSWpQoDG8Sokq9MIYxlRDIl4hG67epPU9yKaXKFyhLtmglSPi96pU7F4OJyYjKKt2qlwTopEa6fBjavTETatOSKMoH7wYbIXm6FQt0xbEqFG/chBVWiGGoXnIsTHUDkUjFGCWek315qlsXh/+cSqr1yFRp0KTjJaWrWtNd6d/6Jwrp1Wlhfr6yrscB0iNjlmeVUiqQnrH71Z9Xh1p+f6SZpmK+u5Ls8XIBaWog+C11K/RlFJTVK4xUR5TZU2JCCXU4TBtqNNTBqEkT3XDFyV8N0CaJuIguJeyguk24X6GNEuqvValcZKqGojjRJ1ShQJ4r2mWyucnSYYkjeA4FjKmi7LPbFiSVpTIowjff/IJHFx7Aee3VjFo2XAIpnILYZjC8Rm8ANc2JWAyzSXimUzHsg+JFJi/u64hKMJ1SCs0MY9SNNpdzMIYzdMPwh+swghaSPl88gyuYWF3Zx+PPvLjOHnyHIy8RipFtb//bojTvRbFsdghEW3tzivXcYyMuVaH+/uyJrmsW1b5hGpPVdQK1+sYPVepcx183/O+91Z7rNpOx1irdlUA/uWf/pE6mAqWCUSrU5T7rF2MhT+rHlBtjNyQWZopbK1+rryCe5wX8meD/gDNZke2fQ3j6LXrjJUmXsP5eq/J3pf8v9osNSrgRstSpHEEy9G8v06juKj8I1FefleSEtnAhKbq7DTOHSMOGqAYtdij5t41GKnsUANuFRsrw65tVK5P3o0hUNMy5THoeCzM5jP5mhtdYagiGXGQdTolqU2FUqq0S5xN5fwlJTXr9KN6rtVzk59VaaPCbDX+wqCT1JSXhiLQm68tKvQo/EkG13KVi8kyJFkqUU9fynRWeQv+m0Ycp4mgVabdknYUhThTvo7PXLaMaUrurwg114DDz8wT2SvqVMiDZOpMigKB34TrueI4dJ0qLqYo5HuaUmpU5R6iAdFQbUEyvLfK2fEZ8EmIE9O95nn+cXpe8310BGmaV6lpnaI6SJIEaUYDNZGnqbwHuRTum/ksxGw4wmRnBzuXX0TbNnDpwgl4loP5dIzBQh/7+0M0GjbyJIfFdKTTwu7+PtqdNqbkQixL/ovmQ/R6PUymUwI/tNpdvZ4CGMJEsLKJie0jt2yUWYLTJ05hf2+IB04/jNc98uMwcxuW7I28QpnKNfK534ej5ZkxFa2DvqbZdTJzj8a4ffPWceATbtBx4bp8HinCcF5RBxqEFPHoXuTr+O9fe8+vv7Kz+W//9I+PU6I6d74/79NIWiGOiomqUQc3k3o7R4z7/hSr/mQ+VH5/c2sTjh1Uua9GWhqdpk0pTOaxFUo5ThUqA+fraBTiBvIEjm2g6Tn46L/7N3jg/Dkc7B+g0QhkCcPpDCdOnMCzzz2LxaUV2IxQRQ7fC2A5rlwDNx8XSFIoOiqHUQ6wXQdRksD2GvJzdVB6Xdzc4hoKTWMkBRIi3dEH6tq1v1b0VKGe0mDEm/MuFWOIEaix2zaRQK4EZEXgzqOwIkI1UodxiCSOJXJH0VwI9jjm+9GIGvLs6CRo/GkUw/M9xFEkryfv0GgGiOJISHWCL6IC4c+OeRPAsZSUtiwXXGYaO6+TxCKfHZ2AEtfkhSyYFYktTiMhgWjAcz3Mw1Be7wW+PktJhZnK5LJHeM98TzomOiM6CDomGpmsTVWk4GfzeduWIWvA9+TvyPMXRMO00BbkQwfKfydZLMhSiGRyhlkmaNv1G2Lc+v68H31+dCBJnMhaCN9lAY5rI0kzoMjg+7xeJdSLjMjAw7WrL2G0vwcjmqPn2vDKAmfWVtBpuDizfQLXrr+IRstHkZBENhEELvb399Du9sWJ02kHXiB0w+ryANPpGJP5TJ4N6YemXKuDcZ4CvSUcOj4iQVsxtjdOCHraXjmFNz760yhTG7YEKCI/SaJxHANrh0OCONPnU3Mv9/M5EtyrDOPGtWvH6JgcDn9Gwpj/cY9KSl3xZpLCmup0hON1XLzzl37xlZ3Nf/cv/+ReSiSkpJJrtZO5P7WpuZH6VWKIUhnQFEZy4yrVSpMEcZIgYXQwDDz44AOwbE82HqtLfMh/+/STuHL9eTK4cOwGYua3ZQ7btRVhcFPBQJwlyvAbPrJwhjc9egLv+aWfwuzoQL5nWBbmUSRR7mD/ENunzuLrT34Ha2vr8BsZ9vf30Wkt4qWrV3H+7AP42te/i16ngSiNMRqVaHd6ePrpZ/H4m07i8nN7GE0TzIopMjMAjACuyxQpRRwpRPfcBko+aMcSo7ZLA80gEPRAIs71mrANVyJ2q+kjTSJMwxmSdCbGGc0i9ActcSTzOEFeEqp78HwHJebwPML2FmzThWkxYntS7ei1A0ElNJg4TYVMFIcpSAqIk5lWwRx+tiEpieUIJS7GntOQSjW0HJkYpaQ3UnHRvD8rEtiOL0aXJGOg5LU0kWYR0mQu62CUOfKEz6yFrIxgmGmFIG3A8BVZ5CFMGjeNASlAJ10qCiV6MOS61XmlcQ6wAmNmMB0gzRi4DFm3TqeFNAlRZgYc04HvAVFGhNBAkThVtSaB0+DXlgBUBxac0kNBQ3IUxxppCc91JJAkJWAR9eXE0y4sz4bv23CdNpDbMMsbcI0JwmgCx+/DCbaR5RYO9nbx5Fe+ing0hJMnaJDXCad40xsfxvwoRK+jiIZ7m6hrNBpisNTD4eFQHF6n3cR0Mseg10eWM6gkGAyWcfmlK2i1GkhTIn0TnU6A/eEcj/7cu5CtbOHL33oCTV6fFWAQrONn3vxWIGelTStBQgeUQFrxk5KWK8UpTpf70LVdQYS01zpzqL2DY5liI4RYRI+TyVSCK0ltqcbdVymtHQydOoMLkRKR0y/9yi+/srP5F3/y4eMqgpRY6c0LrXoQLkuuTCROEpDRr6q2vIzPqaC7wnnN+2oSViocJXD23NnqRglXLORlii985ZOwPEJgE3AtsGh0XE0RUo9BhlGP15DDKgqcWOnh7W95GA1zBt+ykOeRkGvyuWmG+WwOL2hiMg0R+D5sJ4NjW+j3SKqlmM9juG4HhlUgik0Mh7w5H+PpUBDP17/yPP7mC3+D3vYGlja34dg+bKEPLMRZDqdKZSRqW0pMZkmGphcgJZMo5U1bnArzdYnIvHa+B3Ni4aiYBtiAlaI0ctimhzDMxegkkhZ0rgUyOmoSlKxPFfyaJWMar4lYUAPzdj4rYbRk0yVZLtGR2QRRWODzu3yHgLmlpGIVP14ZOx2cfpZjGbBNW66f3AdDJZ8pjbwwHEER5CeImPh8AzeAWeYwyzl8P5eyd5IGMK0O0jxDaSqCcs0mHMsHrASGOE8XHhcyD3UdQEfR0oqJVVUIS1vSGa/hwnMDZOEENvZhG/ua5poDGNYqvMYSkiyB57qw6WYMOq0CBTmnhGglhYV9IJ3BsAcojAHigik+YJLwlFwrA3hdJmAVCaziKpDuoSxHyATxPgDbWZfA9NT3nsF3vvkE8vkQZhbBNwHPcvHIQ1uwMqZeU3h+IIYYBB6mE5aRbTQbAZIkRafTREpEhQgNv4vReIhGs4HReCroyjQcJPMZBkurmJhdnH/zz+KrP/w+6Fd6jR7KzME7f/6XgJRorUqdhGekM7+XQMmdGconEvUyJaozBmUJ7xHEtmlgfHR0LHkJw0gCAlGN57kSIITXqriwOpUSeUIUYzaf4zf/s996ZWfzoQ/+bhXhtAYvsNllusFymfIIyulURdTq77o6QbgrBlJValSvYIqB82YlNy+BixcvivGJUYgBZfjcl/892gseXrhyFWEWw67oVSnx1iVPQIzYt4CFpoV3veOn8ND5RVh5KAbFPDVJmVfTjfO9Nd/kxmdE8T0b7aaPRgPwfJYu6cAdGC55BQdZ3kaUkBws8KOn9/B//flHMYrnyNsdWJ2uFopyohgfcUF+o5Rc3DIJ8blmYsuSpuU0PN67yyqCcjaS/pH8JCdSGIiyUBwPf5EkYZqFsO0mcn4Go6zBUrcB1+PfpdyLVAByfs3nkcFwPKS5Ij26GxouyWCWqJlOuJ4Dl4GhmMF3RgKvS2MJudUT1GKApWJl3+mQaz7FdSw4RgHbnCLJ5siwiBw+AtcT5MLKCdFWaWdIikQqZW4ZwjN2YZR7EkAcdw2lsYlxZMBwibByuNV9xcUMpWnCpQTCHMLMbymHZG+gtNflnoiUeD2WODfVc8h6pXdgFZdhF3sS+HIMUDrbsLwTSHIHNhGdBCcGr4K5Icw8g2/egVlcRZ7OkJuLgL2NOFtCYXqwnUq/k6ZSHnbsEGV6HVZ2DWY6QZGPxbEb7gm4/gmEyQKGowKf/eyncefG80jDCQLDgl0kOL1JsthF4Gr5nI4zmitKRcl9lklaxf3P505nx3QqCFpi2CSliWpoL+12C9NZiNJpo3fqQdzJC0zLHNsrmzjajfGrv/we5AkrhZakopJV8J2rSqHqEqpieFkinM/gBUFVvbxX3Kk5LQaEcDaTMjkLO3y/3b1dAQn8NxFOEDQk8NDhsHrF4CQ6pUom897feN8rO5v/6r/4J4JgpHxb6VRqYZl4tNoLVk5TKg3QSoXyDVpaVA6EgibVBTCiU4PCi+MiPnTpEUkz1Kdys6T47Jc/hsFqC8/86FnJibfWNuE5Ct2ECyKpys8qC3hGgkfOr+AnH99G000Qs/IFB1mZI4pLEVYxYrQagRCPvKccueTl7aaDTocRlWV57sMmksJDXjQwDTPkZYmj4Qx/9r/+FYajOwj6PfQ31lC4CyitPiKSfRV/IPBUDM9AIk6WdkiDqFNPTStZQaGRM5UUB8JKjTzdAmYewbcTOCarJTYsfwlAA5YTyOv4Dr7ra3pklfAdB3kyh2OxjErktoA0b6I0AhGneUSFFiEzKxPMh2K4ZgyrvAnf2keahjDtNaTGFhxvFYbZFHQjryWKBVOaDEYZAdldeMZNZOkcqbWFGJuwnT5MI0eRpCB/bPsmUiOGWYSw8ttwyltAfoCizOAF60iyNaTWEgprgFwlevAcS7gjccblCG5xBS5uwTQLJFgCnAcwS3owbE+DHuMbQU4awiGiwU2U2R2U2VQ1MmYAy19DaW2iMJcAsyHOvixMkSG4Vgo3vws3vwwLe5JWJoYDmOswnQuY5U0UdJzUtzDNwBxGcQcmrsDMDhnhkAu/ZUs52nB7yLAsDufKi3t48mtPYri3izycI7ALNC3g4Ysn4Fsm/MCu9C2saGkVjvZBA3XdEo6raa/jeIgiEuLkyxgsWGVjzCReZSoKZF4LYW+A0A1wdvs07l6d4X2/9gEJgFLuZv4kNQBD1oy7UHWlVXW2pCSF5fimFiCkGFIrSaoCBQNhHONw/0DsxnVVNErnI1IYW+UXWlFVjlXTK5Wn0E+8Kmfzhx/6PXU2tUBHDKJyUpXATpSe9ymEa2ejBJNqGKQaIpUfEoMqwKMRqrbFxKWHHhb0QUJLkE2Z4HNPfBwLq2089fQzojV47HWPoeEF4sDopAjvGLHSZIjVQYAff3QLg1aOIg4xHc/heB7iPEZZOJjNYuFsCKhsl2rHDKZNY8zRadsIGiRzCzAbIbloe23MZyaiLBKk83//+dfwne9+Go1WgIce2xT+pLA2YAbnkVqBMP9FyooK36di9IUUpzOZw0IklRbD7KAw6PAscUoiAoWBVPYEEU6OMroLz74DxxgJP2H6Z2HaqyjKDgpx1glcm06X75/DsUYw0h3Yxl1k2RCmuSoROndWxRGaNpEgUGbU5dB8xnDyO0B+XbmHcAbT7QDWJrzmBeTWMvIyQFaytG2iTJkSZeJojORFBNghU4bU6uEo2YYVnEdpNcS5EupxfzvmFGZ5HUivoogPYZRUiDNNasJvrSG3FpCVy0jLPky7KalilswROCMU0bMIrF0ERogSCRJ4yK1tJOVJpEQsRlPodAsxfGMfRvwsrPIAUTxDVsTMRyW97i8uIC/biPJVmEQ4ZaCC0TJEgF246TVYCdeNONpEYRJFtZEbyzgKu4KmDPJymMHDbRjZDixrB1kEFLkvKEvU9FLJs2D7PURJB9OJj+d+eBXXr13F3u4Q0SRE0y+wtbyEcyfXUOQRXNsQoj5oUMDqYDKeotF0QC6z222IkU4mITqdrlSpiKy4P+fzSPQ5CZ2QUcIMPBwaNlYvvg7bJ8/i9o0dXHrgERSxqnvjNJa9HocxrMKQdNdv9rCyvg3bDYQPJYJqBA210ftqVbXSQWxbgqZKFFj9I5hgaZ4IvdPpqIKdHF8ltK2lHHw9v37P+14FsiFnU/+pxTrMLdVhqM6BXpnVhlpMVit7ldVX9ECuh6/rdvuVAEi5CiGRTAsPPHhJFZOirSBvkODzX/0EFlY6+OGzz8H2fTz+usfgMtpIOTSTiG4QNRR7+LFHz+PUZhN5PEKZO5hNI6TlXER9sxk3OhGLJcTveDZG0GxI6kFrZwrVbLlA4SCJSzRbAbKixHSawXZdfPsbL+Hf/MXHkaS7eOChTQxWWfKks1oTQ4O3DsvpImHmxlTKcyVdBvN7jGCmt2DhSBk5ZxNJuYjMaCOKUrQ8fchRFqPIIrjmFEZyHZ5xG3F4B3lhwQpOwrJPoDBXUVokXRU58frtcgrDuCoIIrAOYVoRiqKPtDwBo3EBcdFEQdJPdGkFrHIEs7gJO7+FJCZXkQjKpE4kaCzD8tZROJsojTXkpiuVr8DMYZc7cMobsLJdmMWcgB5JaSAyVpER4ZQLiEqWpx0Y6QQtew9F9BLKfIgomh1HZhLdFlWwjS5g9JEUS7D8TSSpA6M8RMO4Aju/CRskkFnp4TNoAnYHqdESRJTm64iFgB7BKq7ByG8gCSdCoJJYkVaDokCbRmuQX+rCsNdRWotCjiPfQ2Duws2nQE70qEGCRUIS0oXhY5a0kZQrcNw2kmQPRnYLVhEJQb9z18O3vn0FZy+eQDPw4RSeVDvTIsJ8Tk7TE26FhPM3v/UinvrbZ+CYBha7TZxY6+PU1irC6SEaAZFLKk6SBjubzNBouELWklIgag3nhaQqppkgnEWyN+fTGQI7QLPpY5ZNYDV7QHMNZmcRu7t30W11cXDnQKqsYTSXDIK8Yclgbvt4+NE34T9568+L46HtsbzebrVUjHmfQLfGFeRMuUdmk4m6ApE5cN/k2N3dxcbGhlakag1XVT6v+yT4nr/+3lehs/nIh39fYKmQP3l2LEjjZ7I/giWzWggmmoi8koCbVBuqbkJSKIdsvotvf+urEsEHvQ4cV4VTfO/NzROyqIykjFk02heuPAWvbWFnbx+e28KpE6fgUhFMpyQGV6LhOzixHuDNP/kw0ugu4xOimY3JLITlpmhIZciSjRiFcxwN97GxtSEEZ7fpg21Enk8tSIRo7qIR9IV4NB1XcvvJyMH//D/9OW7cegpNdwWve0Mbph0iQQbDaiBobMGwt2EGW0jhMeQJaisyIpoYXnkHXnkFnnEgkT8xTyJ3zyMxlxAn5L31d+JkCs9m6nEdRXIZZXgkhDbdod/ow3RXAO8EMmMJacYqlAvPymClL6HInkPTieAUMZJ0DNvvIEMPhb2JONuA6S1LZc3Mp7DM6/Cduwine4hCRkw6WQO2owbi+y7SMkBhnJXf4+d33BhF/AwcY0eqXfq8cyEjTa+JaUYkShSxAcvrI0lfgJu9iGIeIqXQzWJEpHKYXFAt5Czg2E2YzgIMdwOF08J88iwW3F04OR1mzm0gqN4hQVzYKGwTidlAYiwjTfheQyTxLTjkiOahlP1NEt0Gn2cqFSnuI8dlvxzl9T2J3FY5RNOOkWcGDMtAYSawSmqs1JJMg5yXgdJuISGgi8coCv7HwGrj1q0+PvqXT2pZOLWQs3JFEl6iOLkSogBqjGgDQCLEfo7FXgv9doBTG32sDjqYz1nRmqLfX9ASeLspz4L8V6ffxs4OtTZ9IcnHoyPZqxTGdgdtWLmD0fgIvWWSzTn2xg72Cx+39hNcevARLC8so9VswfWph/GEMyzMTISF5y48iEazK2mobQLT8Qitbve4106JDM2mSFOQTKedHo2GwgGyiCEtOJaJo8OhappEOqEtIrxeOjjlfLQF51Uhm9/73f9aBWci/a9k6xUxLL0/qZZI69SKr2Bkl7aBSoVaXzlv4oVn/xaXX3xONquANmokRBxFcpMqUcC2tJESVqbqR+bS8opISGLROorcocSZc5v4p7/7PlhZBotsDBlwUTwOMegOdNNKY2MkD0oiUBJhc20Zrk3YPEdexijLJmynJWVf02yhMOgsbPzFv34CX37iu+guBjh5egAjOwLssBJf+Wg3F+E1FxBmA5TmQNGdRb7nEEbxkqCabpAKl8DHlxpMNzZgeNsI4zZgtmF7FrLkAEV8TUjRaHYXrqMNAuRZGOnIORi+gwSLcKwHZAOBaCO/BqsklxBKNUuIZ1aIjDYKy8VR5MPyL6CkBKC8DTO9iyweIi/Yo8MyNJdH0Rg3i2uXkmqkxiIMd1X74NIdeMUObGkmZHWK1RkqdTNBgEwDmNpEeQDHC4Byiny+jyROJT00DFd4maykBiqA6zSkiVL7xXw4bh+2UyCLd9GR+4qQIxRUyvYIm8QzPCR5jNQAYqYwJInNAtPpAQKmtCTQDXJ0sZTeaeyWzTSB/GEsVUPf7cJwXJhlBCsfCjMIkxpCy767AAAgAElEQVQhF2WeoJAmTSLGAq7fRUJUCF8I1CwbAcYMzLNzBBhPyU8ZKFMtNjA5JQHv+jZsp4Oy6GI4jPG33/4u9u7uIBwnwkt1GgFOri1he20Bs3Af3XYH+3dHWFxpYBaS/LbR63YxPDxAu9eQoDKbTNHvtjAekcw3YJHfSsdYXl7D/p19uD6QOA4GW4/ju3dm+OW3/yrWBicQiwyCdkGHSm2XpjQqBK074yDZRZPwvjLi2tnc39bAfXJ0dHSMfGohJd9vf28Pg36/4ly1+VLbmVQxzmv+lXe965UJ4o98+EPyS/KHzYpC7uaqCq4gl6pfKd5RbYT2SFRq16r5spYtS5WagjJGABKkcYwXXriMLCGc1QhIgyeKurt/A6ZjYDjS8uBifwAbTE3GApMpyf6t33o33vzmi0jDEAXzRpSYcvGaHeQCHVVJTJRV++s8S7CxtggjnwGm9qFw01lWD0XuIsrmKCwL3/7GVXz8rz+Dq7d38HNv/0W0fAN7+3tAmWIWHkn3KwVepku5CSF7A77fgO/4cMwMvjXFyhJVzEe6hlw/6h/cNjKjiVm6BjPYlsqbmewjja/AKHeRhHPYZiApRI4EMIkK2KDqIC99eM4aAs9DUQxRFjtoUGDIlgmbAkVWn+jL+bWJqLCQsiplBkLqmsUMeU69DcuVRJaakkoqzCoW68FGLpHPMntSonesCTyH/BJTBOqiGEzoCCoRIFEu+YqsCctuIIlHyOZ76mBEaEdGhEUCiuISmPBYc4H4UJfNoUuw7Rby7C46XgjXiJBEJPF9SadZ1Qr8NubUZhXUgyyIwReYIol2UGY0UnZZS6hDabKKlyFwAjE2cPN75LxWYbsDlPmhpF++MZHKIY2qMLhXSOT7SPkZdhdxsQHTXEBZHsEob6HI9pGnY8zDFDFfa5uiFSLnwzWJMhdBawO+fxKmuYh5mOHFHz2FJ5/4EsbDI2RRjnbDQ78VYGt9GWtLDRzs7aHXbkpAD+O5NG5GYYTFhQUpd9N5dttNpBEFjyQZTMwnM/QWfIRxBKS0zQxM8ILBSTw/KvDOd/4mFgYnBRnS8aqCvVYFV5lQhVYkhQ9D+D4RYaVIv9f+pgr2ijPe39uvXsM2h1CnDDgO9vb2sDgYyPPVwo0Gvdl0imarKajnH7773a/sbNj1TcOv2xTqju66ln5/z03dsaut+dogJwrPqgucZGxZcoPrg+JGpzKSbPbm5pZUbriZa87mm9/9Cjr9Jl586ZroEC5deBA2RjBIPMYRzp58AG98w8NStqTgjwZDsRlTdxJp/W4fccT0RPUmaaYpnm0b6LYDJLNdIXotx4MjSsgGTLsD2BGu3hjiL/7PT+La5StIDBte00aZlIiLEDZYxk6FTKZWhdcs5D41HKJAdcTgPavE6x7p4MQpvkb1J3zqjOaMhqnRRZx1Ra+SZ0Ok8T4MRFKBYNpIWM4IUtoGLCIWkd1TedoWI3Fsus8EdslRDikMO5afc4hEWSg3EmUF0sKH6/QQRiMUxZHwFEW1AVXgp2pcm3oZSlSkQbYLz9tU2UJ+Vwhfl0Zl0gESfhvCl2W5jdRsoHQWkRWLMIyGpDdlehVJdCRVHr6/ajiosmarQInSJPRuaBplbcM0usiyu2i6t+EZh4JU2RlNZ8vRD6ZDrooE+QoKrCMpGjDMEVBeR5ncQhoeCSlMJJaTYyhSOPKsm8LVGO5JZOYaDIObP4GRXYdX3oSZ7MAyU2ZpJCJgGuSG1pDYmwizRcCgBiiDme3CMm4jk/uayDPiHmZAaAQubKeH0l5DZpC/OyF7KaYTjEf44uc+hcs/fAYR2xHYouA5OLm1jsWuI6XwJBzCdZjyWIgiCuFEdihrrQ2Zc3iuLeptyjACy0Gcj9BsByhTB1mSilQjLEyM0MXfe8c/Qm/5ohQbiN64c7RN4V6PzXHrCytNSSIE9LEyvyZm/o7TuXP3jjiYdrutVVFRkhcYjUaYT6fSnElEQ/6WoOReKmXgfe//jVd2Nh/8vX92r9+hkoYd9+MwKubaP1PDM1V9Uvh1b7yEQPVKa0OPot1IWk4jdFxcWMLpM2eRc2OW2kTHzfKlr34KCys9/Oi5F+C7TTz60CWYhLPZS+i3SrzlJ9+KImW+zJ6cVGTtLIhMJjPpIKcGhR6B+jBuCukBsW30+x2BzUhHktP6hJCWhzBmhG4gTkr8u//n8/jGN78mCufTZzewuOwjIRIqTSFT2cCWUziVWHIforxkgld4Iu7Ly7GIDE+faGNtletUomS1S/Lklj4MYe47SmIn+4hCciqm6IYcW1MPOmpWnUxoZIPVhGn2RRdhGYxsh3DNUhBcVrJ6Q0LRR5E3ULoBJpEH0z4J31/BZPISHGsHpjFBEs4ExVBMJ1oXz4TrBppaGW3k9jZKZ0tS2iK+Die/isCawODzMfmMUhiFjdIaIEQPibmKtFiBZVCvcQDkL8JId5HGE2Qpe4lYDqPo00FSsH2jDdfdQFquAdYqfL+HJDmA79yBld2AW+7ApbKYpdm8gO1vI87XUdoboqER9rCMYZYHsHEVeXIdyXwoEgORVrCkbjfRaJ9Emq+hsFaQQbUgmq5H8MHS9zVYxT5kq+RAzHTYeRCJsYaorMaAVOtvO7swcRlFvIN0NoJpqEZM0kB/C4W5JdU1ppScW5Nmc0nJbl+/hi986hOYHOwii0K0PBsNz8ajly4A+QQ+K8eUW1Edb5fIEsoVuI6lpPiULrDO7TJFNWxEsxBBsxQ1t4VAUkZyP1SXHsUu3vyOf4Slk2+QQMgCiMggpWJWV5GrMRNVc3LdVkSUcgwe7hP11Y5JsgNyrIk2tta/x++NhjV3o+NhRNFf9frxY14VQfyHf/B7x63kRCYyZKlSEdfKYZn1Yt8b7CRd39WALJmrUqVfJIKH+weiLZEOXJmTk+DSpUdwRpwN0zQdGJSWMT7/5Y9jdWMRP/jhj+A2mnjdA4/ATgo4xQ5+4se2sTroIp6HUkqkMpYFMjbDCcdhGNIAyPsl1yCiLsdBt9uV9I2Ga5FD8AzYJKqNpqhuG50BvvHki/jf/+zfigS/s9TCuTMkZGfIkMAt26A9SsWtIIZg6sh+nx5MqwvDGgBFjDK/CRdUkOYwrAimRY2RUm4kSaXUalBEtinNiyQ6UQ6RJUQfNBgTLsl3gcHa4Gr71H6swXTOwvNbsIwpyvllWOYtGMUUlvS/aAk3KzrI7TVM0yUY7iZKNJDFB/Cs23DNXSHTqWZ1LV83jZHB9voImlsozTXE5Srg9FXCnk7g4q6Uf+18H54fI45mMO0FzNJlZKxekYTOSORymNcUdjlBy6GjuYI02ZGUK09LaR0xnbagk6BxHnHeFu2M6wcIwyl8J4Vb7sEuXxCeiM4m5Gvch5BK6ZuaFlUBZ0kOp+QTmMAoriBLmY7vI4tDWM4AhruNoHsR84QOlK0cbJcgdIPorxwzhJvvA8lNBPYMKcWczhmU9imEGXMQRXvs7i5FXR2LHMEp7iCevwCzHMGxAqnIOd5pZNkyCstXCkHuN0HG9o8kwve/+y1858mvIp6MYbENod0Q/uaRSyeQhaEO27JdEXG2Gk3tSk8StDueIKck1MkAUUok1cB4ui+d5zZRcq5K4dl8ipJq7IWzeNu7fhsFeTtpTGVzrbK12tz8MshyLMZjgaaWqxzDkPuG4JE2kObZqkG3nlsj2po40R47R/vk6iELwucC+E9/6zdfGdl8+A8/KPyMqhgTWUTyJ3QIFPdoBUmnmQmJWzXYibORZkqdvUJHw/cYDkcCFQmxSB7xe4899jjOnj2LTEYGkCxWnc2nv/jX2Di5jG9/93voLQ3w0LmHUUwjnFr3sbZgY3XQgucVGB9OpeoxDxO4bFQ7PMTq8iL2Dw/R6jbhSS5fSEMbmwCZkpEvo5MyWNZ1mYMa8IJFGM4CPvKR/wHDo5noYS49dg7d7hEc4y4slnqZrvkMNIVUMwK/AcdvAdaacAIpevDMRIhhD3fgO2Mk6UiqPVLWL23kaCIzu4iKLYX23NfxHhz7DsLpi4jmI1HIcjOxqsXrZpQurWWY3lmU5qpwI9TMFNFtoHweTnEdgU3dB6soTcziAVLzFFKWlhttSdui6QQNL4Fr0iBfEm2Kw1YFii9tD7a3DTe4IKlKnNjS20UMahYkF+dwzSGs9Dp8m04gRGatYJxuwLBPIGfFL4/02TGdMRy41MkUV2EX1PRMpcRrO0043kmU1mnAWxTCmesiUxYtV4JDk5xTehVmflW1JXEPpXUWsJd00Bl7pJgqVfNoCIAcYwIUl5GnV2AbFJKuwAouIDdXMI2ZqpNf0dYYnSKine8le7TyIRribDyYziYsdyDXygKBCbZisHFV+sq1P6g4RJldBooD4dZKfwuWvY4sI6GrjSE5ETd7yYgE80Qqf//vX/4ldm/fRjYdo9fw4FmW6G56LQcL/SZ2dw6wtLSE2WwoKN3zDYTzEO1GAzY5JQo8HROT6QSDXg/hfCqByQ1aOBgyrWojjksczhL8xM+9B6ceegvSUmSvErxU1f/y2Q4170qBXqOhMowayWg1SacPCHphuiRSFRL7SjLXs6G4LuRfWYhhGZ+FGKZVdIxHoyP8/C/8wis7m3/yj39bUgTmwrLpRYKsbLNc1H3KYa1sqMS7VhMKCiIMlpxQHzRfk6WqHqagaHNjCye3T0paIX06rCgWMb741U9geb2PHzzzQ3SaS3jo3AMw0zEunR+gZRvcc1hcsDCeRohyOhMP08MjjPYPMei1MFgeiCiPc85ISlMDQjUwc85+v4u8YLczlZkJZlGMTvci/tW/+ihevHKFKg+snriEc+dOwrSH8MyrCMod4WyYO8dxAc+lriSAHZCwPI3C2EJYJtJta6ZzBNYdOOVzMAnTOayJ0r7SRWpsI8qWYTpLynGQeYmnQHoDTnkTwL6gAx2QRSfQh021snEShrMujYLMsVVNOoOXz2HGz8PBS/JconwAOOdRuNuIIlOUo7bPto25pmdFCBe3UaaXgfRIyXpvAbAfkDI+ux3nbNFwOLxLwYAMMzSoaRoiKG8DxRyJvYDDsAPb62nLQsYoShaJxs1KTQbPzBEwbZtfgWlP4LrLyIszCNFF6Wtt0WGTKJtsRdWdIHAacEqS5GPRv5RGB5a3LJ3RdL6uEcj3ncBGaWaI4gkCcgjZCK6xg5zPqOzAdDeQm30kuap9KSKl7KIR+CiTGOPZBG7DkpaVlmMjTQ3M4wK9wQKyKFYuhM6DqEa6yxNJofMkRGAlsE2OZ/AQCX/UkupowcomwRM7Rgk4SCRzSFUc4wdPP4vPfeaziMZHMOIIq4M2RvtD/Mo7fxpHB7sYDBakEbMoWLgoMTqaYWtrDeFkDLs04QUmhqMReoM+rNLEdDyWERXDyQzNzgBHRxNJ4U+d3Mbluwl+4f0fBFi4kGorU6R7o3lry5dubcMQ4SBnSomDUS9zz9GIk+JMqkgqUqL6l5EdVBO7Os5X6Im+OJjDw0MJxpxmQFDB1/3GB17FWNAP/f4/Vy2NNBBW4xKrsRJCOR27y/ryq8JV1Y9Re8l6NCFvRBSNMTUhCeIowclTZ7C+saGOqlQyOssjfP6JT2Bxq4/vfv8HGPSWcGZ1AefWFnBiqUfxA4KGi3abIxK0FE3YSe/LEu7q0rJUi1iBEaEdO6bZbevZ2NxYxnw+QrsVoDRLTKNcYPcXP/ccPvaxL8JpNTA323j8jW+AaXN8QI6WP4VVXIeJfZTpFCmFjWYXfus8MupL3IEIBxnVLZ8aHcCzU0ECiJ9Bwx0jyT2E2RrgnUJq9JCXtvRNSQ8LEUQZwsh3gfwmrJypzliI4tw5IUI2p0lRnyvEqUsjIAqU9Iybegd5/KLI++HQcS9KhU0mI8JAq6HpEsnajH1mBtOuO/DNkcB3qmbhbCFHS5tWWf5lpcgivVggjUncMw0iuR9hPBrCc9pCEDteU9Ij3owlA8KY12ewpSs1g1Ek8OwIRT5BECwhScidcKgUy9ns8GaKq9yX76kTJQHO9jd+vswtNtiVrkbA3jCde0yna0i10XVoNOxhMoWLIoKUkrtB0pvK7Xq+MdMVXW8SyqLjqZC6oO2sgB80q850zlLmjmUfVSyyCivgPRcya9ip5hJFOcdsUFJB7lLbcsTjEHkZJhKqeEkhDKd44otfxw+ffg7T6RQtI0Oz0cWg08abHlvCfJpiMh2h02hjPB2J8achBZQZAuqfslSaOIksyDYELQbQnui3aNhpZCFmMEkZeFtYu/A4Tj/+drpvmCWrgNp4qUCgnk2ond5HwyH6g8HxILiXoZuKq+VUP1IggYwIoZ5GMxuOnKjnE0kRiDOM4kicJ50Z0653/9qvvjKy+eM/+oNjlHJ/RaoeaKxjI7gBtH/qfpabr6lnBdNd8sKkC7qaQayzjVOc2D6JjY3Nqp9CN3WchvjS1/4Gi+tdPPX00+gGXbzu/CmcXh2gYXGiGaRhrdGgViTReTJUNHPAU0xcYkr6F81DNJq+EKf8/tLSQPiawUJHolCa5EhtQj0f/8t//2cwfQdXdkq87sd/CoOlBUEdNGzLnMEu92EZB3DNO0gzRolNmO45KZMWzO2TgnMh4QTKGdHw2IOUM9XJhwIR2IkMthHkJBDrKo2BOA/hWR4cI4ZR7AM5OZUDGBYFdqeQpF14zYHO1qEjEBKe3do6ooM6HjOfSL9YabYRZbZUlUTZKWMcXdEz0QEwYktDpTWBazP1KWE7A8DsqqCN0/AKnedMnsnnHBc6V2mKpKiLVs80gSVzCOql4QqCJTdGPjNNddxoFaAs6fOKRcNEFECEQVJbywgqSsjEm+hcFBn8xM7yQjkCqZqVbE2hWI8pFLkwHR9LKYNoSIQWZkoWCZ9DVMiqGzk6oVE49yhhybbaL+wxquT13LsMgNIozAHz1OoIf8hrs5CRGGVbwPYDgNOshqBVyF7mcHO+jTY96sB75UfotEXkWWRSIb1+9S4+86nPY2dnD/F8gsVWD4hn+PE3PojN1R6Ge/sIoxTLS0vY27kDy8zRabUwpWqYY0qkUaNAv9vEZDyUmcXs8UszimYbmISxCEUpbWgsbeH8o29Dc+EMe5B1jvHfyaRk0o1lCWLpdXvH83tqLrnW2qiNc2046SGXfippuKym9tXVaWlrYso1HmmnPScE5Dl+/b3veWVn80cf/pA2vgnaUG2Nlsi0eVAfjo6WqHkneS3RS0L4pqMCWYOvS2X6XkyjKmRz+ixWV1e1YsM5KnmBOJ3js1/+91jZ6OOHP/wRFv0WHr90EWuDFnybwkEbjaaWEGrNjk7hJ/HDMQrqrbn52Q3NYUdENv1eWyop/F2WLjmHZBg28K//4jOY7N3FlVuHWDz7ejz48COy+dmdrqcgkJAcwbVDNJ2hcETAshC8NBmZysL8psjg+TqnRSYEsvUiZXc1Nx6rRS1AqlHs5dP+FiqpaQDSl0wDyyfwqNrN2HtiwfbWkWcsr7LDW1tFCFfJb5mmTmLj+9jCQVDZTCEboza7hKseMiGbtTGOZWtRWsf8HB2ERYk/yUYSfIkYpCphuUVNKndjjrWwEEYlDkcJkiTC0kIDgZ0hEFEiHTfL1SbYHZ7EM6n0UT1LH1KyckKCnFwUUUDKBqNE2hgEsldD7ymLZ2TUTcvyaSqbnCm25zdkkJiolytDllksjg7e4v0Kh2CQY2R7TFA1HnIQmQ6IooNnD48rjawMCCo8U8eg0wT5WeReJBWU79MBlshNH0snHoLpLyCj9L+aAphJxz1nMSmXV0+F1IDMe6Y9RKJiZzvDV574Jp566hkMR4dg7+9qry2ziH72Zx7E/u09ac8YHw0R+NQ+saOE+zCQPicGF1aq0nSCfrOHtJhUaSI1UrGIEanPIU3gNNvorT6I05feglzU0zqeQ7jVagqkIGrDEGfT7fXuDbj7O+kUnxAzkdl0Vp3+UJ+0opRJPdiuJoRpM1QXb5/clh6qd//qq0A2v//B/+bYwdQNleJcWFUQPYOeBlAjnLryVA/SOi6BqcREx1FWR7fIiMUkw+mz57G8vKxRoOSclxLTeILPkCDeWMAzP3gGrz91Cqe31mDRUTQ8tDvs5cjR67JhUsc0CrlQpjJSIc/UUZCYY7pkWWWFBjhhzBXnI+U7q4UvffEKvvaVb2AyGyIpF/Dmt/20DIGm9sSk06hIv/prW+ZKkLCjRqcl/BMNk3+XnIAvM4t0Lo2UsskbSVDhdVHcpkPC8oIdvUQGtpTwZTKhwF29dqYuhOVUy0oflMwMYsMbnXilztShpjqqs4rcXENBmDl1G5FyFJUDpkHVuTu74Dmjhs5aRZfMyoiGqI4lcuHpBVSsMi+XNlHsHMa4s5djFs5xbnuA5Y6HVoMjLij/Z0GaM26IRhItwRecJEdHRYTESYcUOboy/Y8fSGPWo0vIP+kgJr3PaoC9Zav2hAPxxcFqBz0NRKYXMrI6tgjh9HgctsZwHhLXR4lNXgsRHdMv5SR0CoGkvBQnyjEkOvlQn3s1r4eY4bixMENuBljcugTDW0RB0lxb/BEn5IE4CoITDKqh+3VxpDrFoeD6yLxkE5cv38TnP/9V3Lx1B7PRHH3Xw5n1Nn7qJ8/K/iA3moUR4ngi+4HbrdXsYTKbwg1MzGda9t9cX8X+4U1Rv/PZcTbTZGbBC1pYWu5Lv908a2L74lvQ27wkxRDhkypHozPtVFw7Hk3Q7nSOuZB6peq5VNK+wKpTnqPZbAr6HQ6Hsm5cy3r8BPcR0yr+oQNbWVmRn3/gAx94ZWTz4T/44D1HUsuZ6e3rCUvVkG7CK5FSV95evaeeOCCl1WpKnTibarYNNyHTqLPnLmBxcVEWghuDyGaaTPGpz/0ltjYWcfPyVfzMjz0muWuLMz8sA37gi/emrHvQ7yFmFyQZhxYnxSvCoMy82WTpMkanrZ3ZHIvpeEQSbAT18OKNCT71sW9gOjnA1d0JfuYf/H2sLAxkE/F9iJQYLAWVsR+rOhtJBkUQlViOjBLgzJI8Y8uAnsTAUq/MzvVccXiUmNOX5qkKC+V8JJEQVN2yIvbT/F5YfpMiLqY6VAczatOZ0Mg4JDsSvQodEetFOhKTr9Xp9wRHjuMjZ/k/4jwcQmyOKWUUMiUVohLFyDnsivoaHYKWsqVcaGytUMloUDkWx0EYFdgbx7ixn2FvwsbOFGsDB0ttF76TYWngo+GSN9NqIjcmVanCEVGoWZZoNCj/z5GkITybk/R03ClTQ0mjykIqcHLCApEaZ0ILSqaKWsdLyuZmHxKFkDI5Ts+wIoKT1pailHSdM3nItagTVWcn9yZIhjomHXUq0xPJUVGKQXTEjn/yYDaPOSFRq20jMlHQDjBYfxBWsIhcBoor+ptHGRrNNtKIKS0DjM7g1SNWVHHPlJHFEe6B0WiOb37r+/jON5/C6GiCIC/wzr93AUtLAQyHqGWOju/j7l22oWhXNclZXi/5yV5/BYd7e1hd62M0GSFNGlhZXcDo6C4a/gpu3thBf4H9cQUOZxYu/tg7sHz69bKG9VD9+xlWOp/ReIxup/OyYtXLeJtqz7LlR7lWOncdmMU0mpUsas+4/+h0yVEpp1uK3OQDr4YgZte3TofjJlcOphb16REldd9UPWaiHvz98oPoJKLUh8JVx3DwQtkGf+r0WSGnZJ5NyentOWbJFJ/8zEex0PawubACJ0/R7TTV8C0LrVZbDGl9dQVhPKu0M0CvR3KPvVFk9zlecSLRm/1QJNwcz0W33xMD3LkT4q/+6iu4feM29g4PcPLhN+KRx87D5N6W9qxqfKLJCFghYoErJHM5+cxC4Lq49uJTKGZ7sFlipJFw7rBAXx3apAZCLY+iO/4nk/ryDJ40rZHQJG/i6LEgojYmeixhG3Q29Og6nEp4H14gOTCXaQUjnzp/PliLWo0k1+5moiMZQK7VRBE7Oq6MNaBzZoWCLRCWTdEhx1ZwsDkdIp2ZTqYjGhvNMhweZSitNm4fldifFijMCBuDAAPfQ5KM0G8D64vtaqg7HZtO+LNszuzgmrCrmQToEN1eQ1W34ngiIZclahJZuDyHiKgxh8f5RyQyxdGrCltSLOGN+LucBUziNKnnQUlqwxyVDiTLDPieK/dKp0R0xHYO/l8ttZf9XM3HlkP6CjbmNoQ0Zse0VJRErJkAVoDexkVY3iLS6vQCputJWsrYB5KnOtpUB9wLeir1BAY+bwYMUhEUsh4cTvHJv/40dm/expsePo2zGy4avo8wTeC3fOxcv44zpy7g8uUrEvCY7pKfaQQdRBG7tNs4Go8Ajj/lGN0sksmCWaonSszmIexmD4m9hAff+AtoL59EptOz7o2IqTwOncp0MkWrzeLAMVtzXCbXQ+tM4bTY5V03XsYxz5zS2dL1HxX0MjCwxYSImumvj7e97WdfBbL5w9+XD2HU1SMf9FCq+69JK2V6kSp20+n1NDD+zdGARAWUMWtOrRbHhaee4PSZc+K9ZU5fRrhZCrL58lc+if1bV9E0HEyGh+h3O8IVEIb7QYCDvX2cP30Kh0cjSaO6vSYIV9fXFnHn9k1cvHBBDJkfuby0IB733PkLODwa4vT5s/je3/4IH/+3nwO9yzQz8dZf/PuwOVPYSVA6ii4EZtLoecEyCJybiepezs014dsmbl//Dso5xzXoOsgpmiV5FW3hl8KEpCiWKJ2ZqrArmVkfj/QgmUquQwZqsUOeqEZm9nA6myH8TFok8NnNLa0R6lw5foLRinqNLGYJOJMZPkzPHCKSnOmCShXoROjYaT0yriozcTTPMeEg7Y6DzbUeshkPU7ORCEeXwBexo4UocXDrzlyEhKN5gv1phml0iO2lBQTwMZ0dYaFv4ORmT/q4wrDAS1f2sLW1jk4fGM2muH07xXxiY2l5gDDdx9ZmHy0/hyGjNQqRJAif5DGt4folx6eOcsg890mn3ZdSKjUzFNoRGcrRJ8f7qR5Xa/SrEdkAACAASURBVCOSUzlt2bNMC+UAQ6ZuLE9XJyswBeMe5XhO8ovc5wwU5HN4NUJYiyMy5LiUpDDRXb0At7vGXvxqEBedDZ0eK2z3Tj1V/pBYm6kwZx3pvGwqglNWj+Ic3/zKd3DruR/hJ16/jpZfIp5QxNfAmDxVnuHmtR1srp/E7u5N9Ae+pD/hLJfZONSrLa+dw85BhO7AxuHuAZY6S0CQC1paXdnCs1f3sf3wW3Du0bcit/j7uj+V4qgOIKiGulGCwvSoPobp5VobBl0lfoleuE6ChDn8X/RjBpaWFiVgyppyTvF0ivlkKtVQpsH/+Hd++5WdDQnimo+pT0o8VgdLPqs8TH0WkNIy1NpUJxZW4yXEyVSanHo6Pr09U6YzZ8+j1ewI429Kb1SOo3iMz37hY1jt+njp6efgltq/Q9hNyEpdALkImbtblmg2mgIxuWB6kFYq8G0ymsqRtCT9CP/YLT0cHmJleQVN18PheIzhfI5Ljz2Kiw9eEK6HXkBO1hSIXh+Gp4JFFij4fuQ1ZdaLnePuC9+CkRxVMF7Xg/ufToKblWcN6ZR6IbfEiWlVTqsiJHVJoPPH7JQm+qob4OggWFVijix9XU51DhaLNUKQMfVQg+PnkCxVJKopgZy86HJ0pR4SaLKTOXMwmuc4nJIbYwMisLXqYXu9ifF0jude3Ec2Bx5//RparRDTmYtnr06onpFeJ879YYOkxxMpjBai+T62N0ysDNgi4OKFF1LcPphjfd3E2a0lXL5+gL2xhTSi42TkY2p7hI3VBpb7PjwvlCoidS5ECHk+h2uzJE4xo0r1FWKQ5CeqZCpen7igf8sUSXIvwvspFco0iikVT5vQI3RJEntSpaxTshpx1ykUDYZkL9e25iPk0RUlEgNoLZ5B0DklinVFRHqUCwOp6k+0cKIBWMfiUXmespcu5rgMjsbIMY9DfPNLX0cvyNC0ZlgbDLB/sIeg3cYszBHNSyws9nDnznUMOk0eWSrvnxL92QaW1xbx4ksHWFzewt7+HbSbHRnd6XM+bpZif5zBXXoIj7zhnWgvbiGyUtHq6MkTenyvDMSqjhZiyshUSPfovSRL+J0KSPB+uadrMphomZzgwcG+zBmmbdbVZxH7SpBTPvD9738Vw7P+9F98pLow/aW62fK4wbJKj+qxobVDqQegi2Oix6cn5JEsojDWozjknGCYOHfhATSbKq02GLlR4nB+hC888QlJo57/zg+w2HIRzacIfHY7l3A8JT0Z4bhBhVisjlnl+7Q4ZGhO6XdLSqR0DCToaHDSXmGoViXmHNpOC697w+MIWo0qp9X1pX+Uzt5qjqs+Aj2KlyJBbkjfSnF0/QfIwz2tblVVEd6jnJlj23qGkgz6rY9TrWYvS4OilmX5M5ZPZaYuS9ZsGnV0MwunUJGpfH2tE9EOasAPPCkFM90ix6MjGUn8KaKxXZbc6ag5GqHE/jDB7b1MqmjzZIZW4MMzpnj80inMYxPff3YHaRzjsUeWsNyPkEY2btw1cH1nBlc0FkquUxMVT0u0vByXLvbgeznG8xLXbwH7h3MsL9nYWO3g5t0jjENHNFVBk4PGCzlSp9NpYLkLnD3JaXg2pnMDd3bGaLcsrK+5sKjRkeN56FBZbdEnQK5dS9Piy6vD44iENB3Taf/EosrzkBdjOknEKOlYdd57PYGOUVzTKT0V1HF9JaWrACnBNi8RlwXay+fQ7J0RhCqnljI1kwZfS/YYjbg+1kY66nkkTDaH4RjIYupzgCyKcPWFa9i59jzWlky88fFzuH75Bo6GIaKQmpwccWFLG83SUheHu3flGBcZTO6TDzSxsrGIoxFweJTAb7CZc4Z2g2MoDmCUHuZGB4tn3oizD/20nJ6ZE6nLOJDq3DLdcsf7i86GpXX1kooKavVw3fbNdIoEOr9/cHAgzk9QNxtYq1SUIj+fc4oNQ4hi0gkyz+a9r+L43T/9k4+ok6lIXXE21XlNtUMRE6y0BbX4r7pqIYpkiFbVOS5t7DIgi5uIHIOD06fPClqRagwHpJfAMDwSBfF8fIgXvv8jnF9dgGdTyansN5Wc3ECURbO8ynyWD1y+FzBnnYpuQOYZywFuJqbTibbBZxq1ROiGDGcfuIDTF89J1Ufnb5DgU5ZeTrKtBgDJYK9KNa2tBwUCJ8Pw+lPIoz09l4eNEVWVhIvOyoJ6ezUOCujE+cmIDu17YlogEnc5EaEqI5KHKUn66vng2kDIIeyhHN/K3703gF6P6SV/pv1rFN/5mM2VBxn0efwIT3no4fKNESYxMJzk8Bsc/clZxxasIsT5k+uYTBK8dPcIYZLg1GYXG505FnpNjMMGnr58iGlCY7aRZDpqNBpNcG67h4unO1Li3DnKMA497O0QPbbR6XhIshI7uyyF+1hZbSGaxDIRkYkFe40une+KgX//6WuYhB4CL8cjl6hKZnpZ9/KYSKWxUJ0/O7rlbCmRzKuBC9aTikkqh9qxgsagxKFpcqQI03qqlWOiMrdyRPeQqxDbcr66Ik/RylRHK3M0ak6ucOkMGnQ2TIOr96STkfeWwzPqM+WVIBbnxlnFIunQNoajuzu4/IMfYGVQYGO9jYbH0ywPcbg/hWN6KNMSoWFiaXUB46N9BK6DJIxk77Kna319DYdHIY6OYmlRIMoklEviMRouj3kpEaxcwoNvejsMvyvpJDcnVdBie8oSV3asyIXFFA4trw8gFHbn+CCDKv2qspa6YZN2TWfDAM77ZkWQgKI+R4p2KjyiaeIfvutXXjmN+sgf/v5xa3qNbOoTJvkBL3Mux2mSdnXXvEx9LnXdR6EpF2E/W/otbG2fEmQjeJ6VroL9HYf44lc/ibt3buDFH17GueUFLHQa0uHMWgoXj55Y8naJXtrty5SCSlR6WKYUYcIh0q6w+UyxKEQSclfOf07lKJATp07g/EMX0e71cDgcyWZjmVROWKRJSORTFML/4TVrR26OwEpxeON7QHSg80NkxrKeIa2oqJIHVHBUcmHJm/V9NQrzb108mWkr523pcajH51EbLOu6oszk62ksdRlb9Rx0qHSA3EwW5rGP567MBD0+9OAA/UaGKHTx/LURStdHGGbod3sYjSeYzXI5YaLbcuS4mN2jEeKiwFK/g6DYxbkzq5glPq7tpDicRRgfzRGnEK4jsG0s9AycWm/j6GCKccbZMDamoxG67baclsDnM2TUjudYWAiQy3HvDg4nc/h2hkcuLkr/zvNXbiBobWI22sfrH2qj1dDBSzLXlsSuyxRIzz4XXiujwUviLkinPhGTaXQjaIo8gJwW10kOopNB4Trrph7arxyGDpWS5slKQCinhtY8JNeX5KtpShrV6J7WEzeqAXFC7svAt6pgfMyNsMLHwWnCAMm+jmYZnv/ed9DAAc6eX8J0NIZveojDBGHMs9QoPhUJNXqcyGeVOCApa+phh0Tf3S77qCKpYhQG+VQKNuk0Q4yPImT2Gs48+g+wfPKSdMdzXWrZivI1+kd3nDofOm7aU22btW3Xp7nqvfLMLj3IgP8Wjqs6a13I8CqNEodfHVApSJ0nYv7aq5hnw67v+2fY1II+UXrW535Xx7fUWoXa49cOR4VD1RERx41glaTddrC1zREIrCKpkfKh7I938MSTnxbO5Muf/zoWHRdnt9fglqnMpiVBzNMhOUSK1Y76HBsiKSoXecNyYJzvS1e1QGIWzzlUyfPECwv0oxpzoYcHH7mE0+fPYDKbIYpZwdEzmXUPVnizPrC+yv+JPFwjxtGt78POhzoEiwe+c0TG8YZmCs0zlqohTRQh0oAok7c0paxPepQHy8Y6j4O8pKOr6vjWahPTLEVOPICOh7lF2jgnTbFMERhBWb1ycTC28dzVVEi81UXgkYur2N+PcfXWFLm0OJCM57nVqcz/7S32kSYTOUaFd8zKBZtB56NdbGz2MJ7nOJrQQRbotj3hQkbTGYZDtgi4aAZsJ8hlwHy7w+NghDrAcEy+xEUeE6XNcer0IvZ2Q4wmBaYRidAUj1xYgVlO0egGmMeeVAff9NgaWpxwSMUs00KmrI22PFPVSDCSx8fSeZEMVM6C6JbX5Hrad6YHsTHFMQVV8r1qZ8N9I3wPI74g2xytTlfaXuQseqkm6lG5OTmL/km4zRMVJ6RT7xgnOHZTtEnCHVXNmDS+MpFud93bGXau3cHOS8/i4ikbnUEfl1+4CpcD2kXICnQWlnF4dIB+r4vZdKyoN+F5Z6ymtuE2ffiOyXFOmITzauayBtnpeIbhtMBR2sE73vNPAZlCwPGdTFJ5DE41Pq4S5lbRU5wwdTI8kkXWQdIovTdtR9ITUvhHWl7kVFHdxwzoDGg1kFC+VPlRCgD5N0HK7/zOf/7KyIanK4j3qhh/EQJVHEzt/epxoeIt69ESlRjq/2PszZ4lua8zsS/3rH27+9K37+1udAONlQRIYhEAUiJBguIijjzS2OOxHhzhCL/5YWRbmpEljR3hN/8LdoTDMcuLbcVIGomSSJEg9qWxNdDLvd13X+rWrb0qsyozHd85md0t+QHgDASgcZeqyszzO+c736IvXjsJNa4ifVnXvpxPeeqd37goF0s5CTqynXYO8cY7f4NipYSf/tUvYAxGODdfR6PgiIqbWhB6rBI74ulBW0N+YOVSWR4wfijMSibxiA8vW10JUSOz8awtojFyfFhMypUKKvUKnv7605hbmsfe4YGeBOkHrKOjEty43hStmPBCEuSdKboHH2Hc2RGdle/l0+A8vWYc6USWwe+j9Wba5guBjKrq1LOZnQ1PDSk2Lpm8toj3skhbAfKkJefnwxWxJc5ukt8l614yhxXRIMnr6Ay4cxBgpl5G+3Qf6+fXsbV1jMHYRMRcpWSCossiZeLodIip/Az1/qlVfFE8TwID/VEojnoTsWQwcPXSPObqHAMDWbteu36G3SPN53bMsTCKGzV69DgYT5kQMMQomKBSyGF9qYD5+RLevLaL8VS7UvKEqjlgsVFAuZHD7Z02jo66uLBawEIDqNdczesWNpoCjsISj/Sw4upbNoBykurhIIsAh7iBLWA+23weQNzCCbWfnU6ab5116xxXpfBzXJUQQYosVYIjNZ//zbLh19YEs+FGSR8wdqUc0TQvW8cu/Ttfs7obKJ8qHPZx69rbWG04WJ7z0BvQj8ZDt93B/tEebK+CcnUWnm/hYG8XcwtzYm4eDMfwnByCcIp8qQi2huVqBXe2t1CpzWMwHMtYbZtV7JxNsd2Z4se/89+iVpjX/PeUx5RBG4JRpbHFLMB8DxzPM4G1jlJZki3/c2onmoYSsshrplUO+UJBUxYEh9XPL+uCxBNaRvspfvxbP/riYvOnf/Kv7xWQbKXNv9832klPfhaadBSQ5iz1KdYVmraqWTES5rCk50VSMNbObwi3QS1B2dmw2Bzgrff+DqVqEe++8ylOdvawWC1gdbaCyaAvmyg+9FyxsTPROApGs6i7HYsJ7QpJqmPnwG0UwS1usegkr3MlyW8UKzK/28GzLzyLCw9vCC2cnBR5H6n2S7ZDshhhdAod+ahMj+BZIZp334WbdHQbJSMaFRPkI7G4EbEn2KhbGG3ZtRPTbVeaIyVgsWqC7n2Mkqunmw7+XBkV5SZnOzsWAiCvg8N2OhWbklsShh6abRe3t3s4t1wSN8I7202MY9L+mYMVCxlxZSaPc6tzuHXnVOJcw3GESrGERt1G3mX+uYuARhknfQwHIQreBI8/XETJZfIBN/0l3NwH3vmkyTqAjeUCVup0QAzQH9ElTA+WmKmeyRgbC2o98Pl2iJvbJ1hfn5XTdNjtirWpm7NwY6+DYMrq1sLFVRsPX5wV7hW5LqQM8GZmgeJpTGCW9xeD3jRLjCdvmpAqWyHiMtnnb8o1U/qBtv+ykhbuGM3XtdjwbmaXTYY0rx0PHGrJhIDDglVYQnnmsmy9dCFBDMuUw1K8ilLDM3GRiSPEExMM32MXerS5heD0Mzz9+BKiIMLp4QGGgwSmk8cYQ8wtLqHXDZFMDPGl3jvcw/lzazg5bMJz8ugw9tb3YBshBsMQ59ZXcHd7R4z3WdRdu4ZpaRnvbx3in/7uf4OKVxfWPIWEsoVK8dIMg5VRUZ5NjpaKQclzLYTEVCGegvB8X/yMCsWijFx8tjrttty/3GLRSUEnGsIGsRzobAhI1uW//+QnXyJ+lx7EUk7SrVLmwJft6zNwWIpL2g2Iewwre7pJSLPntOLRTCoF4viQ+54vYxRxFd5DEr4VJzg+3cVbH/wdiuU8bm/uY9BsYdRpY7aQx2wlB98xxNejWKCHhxoLySYmnsqbZ0dTKpbl36mw5Z/x9COrVU/BGMVyCT0RjHnipTO/OI/nX3oBtZkazvpdteSUk/Q+j0g5UZK3q6G1boD27jVMBgeK0WRiN0kPVYBZuxhiLFn4uj4kcoqytecNPeXsTRa2+rcKCVB4C7qdYtETjObeZ0z/EJpyMYdaDbujqYXY8bC5M8JR00E4MbBY9TA3b6LTNTCYJqhWXHTbIwx6Y5xfLaJcNbGz20MwsWV8ZKoAA+kaXozFRhXTxMF+a4jTzhCLi2Wsr3nwnUCysDs9E71RDR9+whypCBvLRcyV6cNjY+e0i+6IpEUXs40qwnEfxnSI5aUG9k862DvsY3n5nBAyxyGNomg0buOs3UaxVMA4DjFXjfDIRhk5h1tHPoDKN2IkDXEz3TYWMBgyKoZWESzKuokjxsOhgS6MMirJuEkVNv29Hlhrp/IFYWELqZRbSEdFrOTj0OSdgDQ7PbogVtZQqV9BwNxt6Xp0RHIcEiy1o6HB+r0jmONRMEG/38bn7/wUz1ypoFqgx3GAWi2BETk4bg7w0KOPY/ekj24rQnP/WBYLLFi9Nn8r7UAHAgnQkOvRKxvYaR1i92CAmcIi9veO4Fcb2G+OsPjYM/jV6x/gv/id/xq1yqx0XNq8KPVCguvkbWo6rPxwClxTvEVjeNMe6AFZg2KcUxyfHCl2lKP6XOkWnCo0SlppKHIAigWKfp6Uk/zwh7/5xZ3NH/7B72uFlydOHzR1X9e/ZyBZNj5lWgrJuk4NlLMsYHlwaWEpxt8xRiSU5QtYXj2XvjhdrfOn7x5u4b2PfoFCJYe720fwTA+Hd7dhBWMs1opiMl0s5DEaku1KNq1776RXEiI5FrrCZDvHlp2vNeMBECymYbRLDxXxTNEb8+FHr+DhR6nsNdDtMRFBO4rMLCgDibXYcO07QXvvA8SjE9X9ENy9t+ZOuTkCFqcEQTEZvz9uCgCaEtruecTS8EjGgXS9mjK1qazOMCQtPrqhokiQiZSmkaOqCh99dob2KIcwMmBHCdaWy0r5xwTlIiNbbLS7p1hZrCMMY2xtt1CZYRbTBKM+haYmFhu+4FEkbZ12JzhoMYXCRKVkYXWZCaIFvPd+E1FCewlG5gD1IsPtNTepPbRx0B5gKpT2EJ5poGAnOL9eh+0RPyjIWMdxjDYRmc3B8tKSGJ1v75/g3HIBl9ZySIKudDIWM71jbqhSGRy7VR5SGbdL8D4WDeF+y4re9ZnNpKA6O1KOUXzs9ABQ0FUKeIp9sVPxc3nZ4ondrUA5sXgUhUkEr3QOtbmrDMTU2ON0dKOVBW0wVGTMYDj1ZSLxM4r6eO/111HLHeHl51YRjQPkShZsd4hwRL0YeRYJBgMH+ztceFBC4koqQ7kwg8PjJmozFSlalBRYdoDZhTJubPZw984U5ZKH/VYHrdDAxpPP4K23PsLv/NZ/hbmZFRkd5ZkUuUbascjno+ECgs0kND5T/E5Yv+l7yoh9fJ+abMvOXuOc7mE4IkuALF/4mlnYpeCmjn4sOnzGn3v+G19cbP74f/pD1dOkhSazPBR8nb9IXpme/GIxkYrcsheTdUAZPyfbznDeJs25WqlhaWVFTsOsBeUv29y+gQ8/ex2lagF3to9Qr81gdNbDnU8/xWwpJ7k7Ee0fJa1TASW+Rt48fNOZBQbfLAEscjD0AyC13JdNmPIylIhEnGQUBmjMNvDs89/A3MoMen3qQPiAK2Yg9iXUSkn+kVwu5JwAZ7vvwZq21Vs5Up4HPxdWdN7koh+RSk+QkDIEPiCpVy4fnqxbSjtCUdSn/JwsiTTjMch2TAqNGsnTO4UgKoFbw/AkfuT6rb4Arfmig+PDrgSp+d4ExbwtIGYu52BuTk+w46MYmzunMKnEpnCRoXgAamUTjWKCek6/ZxiZaI8StM7auHyxgpm5Gl57fV+2MOeWinDpK2wBvWmE47MQzbMIYWKjH4zh5z2UfQ9FJ0YhH+LCxhq2d1u4s32MarmIUt7FOOiiUvSxvLiIu7sn2Dvs4twKA91cFLwQyTSG47EIpN1dClwKBy3bGqXJH7zHeOJ6ubxeVzERJ5aqsceazKpjgZzSTBYQUF87Sko4uB7nV/GQEUdjprTShKywjPrsVYSkF0inzlGM3RC9c+7zp9gUEdQnnniyv4ndz9/Cd7+9irzLh5vkxy68goV+r4rDgy6K1PCNE4y4ibJ9DDsj9DoteJY6BMQWx1omL4xQn83BzwM3bgGjaQXNzgE6wRSt2MeVJ57EO298iN/+0T/H6uKGJq6mjYJSA1KrHSHiKiGSnY3YugRM6KTZVqpqkJMtXTGnxEl16aQsgho4/VJdXqjCQNUFhsAa4vwwpoUJ8E9/50uovv/Nn/yRUpzTVbb+Am2PJKwqs5hIVeDZf793UqSAsczuaYidYjYMzBpjYWFR/GxYNPQB1FPp9t3P8OFnb6DaKGPz7iGWFhdQcnxce+NNhJ02VudqKHgMrFPwlTwbWWU/4JnDVi/jVGjxUW8T/n6OVXwNaiNBvxbenPSqNXD1sYfx6FeuCMDY69P1LRX48pAQipAi9RQO0oqzs/8BEDa140s9UvhBO656sRKh54XQq0OiGdXLaupOYqKsrIWEp224dkcZd0ZBZMWPSE6kn4slYDJHMzHlIAZBZnFiI4xquH13gtZpH+urDbGF3D9qSeon89LppRUEHVxaryI2YuzuTTEKOQ4FCKeUJjCdYoKcl2AmD5xvFDBT9uH4NjrhFEfNIeZmCqg1Snjvw32U8jnMFR34sNENItw57aMXaYcXT3202n0USi5KhRzicIi8E2NhbgGdboDecADfs0TASYOtUp54gYHj1kD8fph6cOl8Actz5AmxmDKjiWp0/SiVr6U4WkYqlRhYAdFVJyZkQDK0ZcWtAYJil0AvHRYLLi5I5EvvAf4bN53sjqUpkM4mEqsQas0sFpv5qwgpP+A9T/1ZmHb4TPcgqC/qftp2ROj1+nj7l3+Fn7y6ioW5EYYDtcLlWn9qeLj+6QiO0UAwOEW1ZMOlF5JXwc5txi+TBEiN1giFKsd/yAIkCNsYT0xMjQXsHY3k824GEXqRjYcfeRzvvvkhfvvH/zmW585pZ5N2biImFYpISifIik36NTTHuk/s0y1nyghQnx4prHze6PuT4o3pZosNCYF52RZy7KNQM1Xmc8T6vd/7F1/c2ZBBzFNaqrR4i6RjApmsYhqUSu0z6nC22n7A5Jzfm5H6BK0WfIekrEAk6ByjstNJK2+Cm1vX8dGNN1GoFbG738T55SXM12bw2bVruPXxh1ioFTFLrRQtFAp5EePJw5iSsdjdsLry70ICpGzC5pw/EJCLNwU1LVRD82KSxi7rVT+HufkGrj7xEGbnFzAYE8cQtpZgMvzguJYWA2+u4J0Are13YDBkTmhq+ntUAKl8HInKkG6LXQlVxRnRj/+ukb3aIGY8DXY/96NwVOWgm6g0HFzBPJpW8eYRMJI8DgvHZx5u3x1j0A9RL1qozZQQTnkj0E+FSys+sMyTpn1ogNbZVKJhur0ephG5S2St5gSDsfj7hmOcW5qFlzfQG41w3KIBly2FuXkSoFK00CiTIu/gzl4Hdt7F3KKNQi6RhNHbd5soVH0Ui2V0WhOxsqQerFGfQavTgevFKOVtuEaMoqdtuJ0r43QwBXOKHr8yj/laCIt2HBY7IPriKHdHgupSfofc2GmovTxgsoK2JWBSV7ikD2g3yweICwB2MKoQ18+e9yMfGrlW6UhGEJ/Xnf7TjDHOVddlG8WRUkitHMOZnJdyptQWV9Mxg/EQn7z/Maqlfbz4vIdK0dMUhNjDoA2YfhF7Ox2MuhZqFSDvE6gt46TTQTxhAZ5i2B/JQcIoIco1eP9Mx30k/gwGUw9bdzuI/Dp6MLF7tIuvPvUc3nvnI/zwez/E8sKKbPJESMruhVYi7NCE96Ni0RSdkffPe6BMblTWsvDv8vkplKCia8UOZaMsthzKys86IJluUjZxNu3wz37ry2yj/tUf/vfyG4UUlQJHmcF5RhTK1uEsSqx6Mq+mCnEZq6g6diiKIwdFuyQWBV5wapRW1/5xsQFu3P4Yn9x6B07BRfOsj/WV81ioN3B6uI/33/gFeifHuHR+XbxvhwPetNo58DWwYPR6XZS4Bk9BXjIdRTuVz0tR4gdL4hdtGPnaCMTyQi7ML6DTOcPlRy7g0SceF9PvUTgSEpeQp6baAXFcEp6NOcTx1pvwjb7gATYTFqkETrstXhi2p/z9Go+uJ0JGG2d3yAKcfQ/fg+qDdDOSYpYyOsmFTjkj7Gx4GvMv4k2it4KJm7cD7J1SwuCjYDMNkVEgRYy4ubEcjPqqQqayeP/kUMiB8405IfQFkz4KvoG5Gm9snoA53Lx5JLjOylJDEkVP2yFCw5BtSMkvwrWmqNd89IYEjId46EIN1eIEthHAtBn5WkQYG2ieBri91RY2MTsZXoPD4xMpbsvzFYmljYKhrFK7owTXtw4Bw8dD56s4Nx+hVuI4B/EhZrFhMWZcj3jIiLSE7npKnaAbAEF/TSKgKyABY2rR1M4jSxGQ/HPSCdM8MbHgIKtZ8D/aUrCG6APpOy76wQjlucuoNq4ID0kwSxI/hUipACqXADxcydg+PLiL2x/9HP/l712E6+yiUpgTI/VWZcl22AAAIABJREFUM0Kv5SNfceFaeQzOBjDsvhD6xoO66Nn2Do8x26hg5+4eFpcWYPu8Jj7anQFmGx7ytXn85d/egVNaxtdeeEUWA5NkhIXFKvZ2drA4N4tapSLbTeard9pDvPv+XSyvXtBo4LQ5UBBXaSliVVoqpYuLtKvJLGRSbJGFiPeh2riGsmCRBY0wr1WLxs0UhdUsxCzc/LnPPfclMBtmfcuoxBYqY1qm7ZVUx9R6Qu0i1DqSxYgXjACcbqBSIrh4YmiLRU4MR5y1tfNYXF7SC8cbnGAtTHx+62PcuPshLHIOjs9weeMqFudmMB318cn7b+Hzj67BNWysLa7CBBnDNFlSFiTZwlyDZ+0cadgcZYjVqNlXIsh++4yFRhxhpOIzKaHX6YqCtVov45HHrmB+ld3NSEYumjGxLadmSQhgXCEbA7R23oMdt7TrMWgJqn0+T0VlVSrQS48V2eYJUJ5GoKr6Q824BedxpWPRjB6KPnV1n5lMMbqG74EPmCiehX9CZbkyd5vtAt7/9BAzc2VcXK4iHo8RTRycjgKc9toSZ0IfGW75dGIP4CbAlUuL8PO8aahP45w9hWGX0O75eOedz7Ey3xAvofYgwDBhZCsNu8vIeznZeu0cnKAxY+PihQL9M4SwaFoM2/Nw1oqxvTcUQeDhyRkGvaFEI+cKOcler5XobcP4lxFqM7PY2mvjpMdX4sG3e3jm8SqqBToAUgPGHO9AzLekwxSzrljkKxmhTPdQaktRqdTUeJtjkxRrvUfFqDvdDpKLo6zvlLKQ8so0XI9YoJqX0avILq5iafUpMRaX38/OdJpI98sNGUHcyZhpCh189OGbePphE48+MUa9QcdYbtIKaLXGKFfrwkvZudHFbJXhe0O4efozjXF6EAmwTp/s1UXiW7uYX1pEp0cowkZjjs+Ojw8+8VFceArPvvw0RkOmdDLOpYuTwwOMhz0MumcCVQTjGHv7TTz21HO4evVJYZnLVip1aciKDdn1LDa6sEjFU6lgU1Xspoibuf3c3duVjS8Pez5LpAGQ38Zrk01BpG1oYXLwu7/7JbRRGUCsSEq2OSHPQzVP2bzMkSojSmXgcGpAgn6vg08+vpaqYrU1I9+BMzQLUqPe0LQASZJ0YFgJTlrHaLZPZGwgA3dubgV1+hVEEXrdJj79+Bq6zZZYI25sLGDY74kgkbO4x/BjAi0E/DwybVVdrTYDppD8eGPS90VmflFOq1CQGyzx68hZWL90HusXN5CYFgajkaq8ietkjm/kGxkBWoefwJy0RehG+wmGoZJbQsyACmUz0Y1LxPB6UVqkmhEKQUMacBOfUbxKuB+il3Ll88qIYryx2aXRQIunh4yj0n1kAHaCk26EG/sx2h0L08EQF8/RxoEGWiHK9UXsHzfFeKteVcHp8Vkfi7MNEaSedZs4t1RHvc7XOIKd8LUxwWAR7723JV+zOF8SC8rugB7REwlXowf0cGxge/cMi0tlXNnIw8ZQiIA072qfWbhztytdITdDdw9OMdOYQcXnZzDB0WlfCmy15MGK+flamNqWqJYPm1PM1Kp44hEq9Iew0Bfflgld+WRDx5GVnxMBfnKN1EhMDdz4vgO5nt0uNXHM/mbB0ghgjnWy7Ut1fcIPEVIav5ObQ/UgzkjyHN/CpIxPbrZw4eFHsHN3WxjTNLoSu7DYFY0Zg+k4jsbTAS5d8PCdl6toNKaI+kcoVUsg6Xc4UuKmJSbpNtrHLayco8apj2BSwO6OgUKuCNMc43C/hUppEfv79LD20R918LUX6ojcOfyv/9svcHfHRsyuZDxCe9zHTL2BUS/AwuwKLqxdQiFXQK6QR6FYwmOPPaU+xrImS2UzMoYrMN7ptKWY3Ks1qTe0LnkU+GUxIUjNe5DLCRYhzaLS50i69NSYLPO+4sj1gx98iSgXxu8Kep8ye7O1lp7capLDk1iqZOpVnMnKhcjHCNkwxOHhnnytfj8DrQLpbhj7wG2HGmSHwr7liwvocyJrSmXv8gGncxvncfIlxNh6wAwkG+vrFWlz2QbzpmFvRB9dan/I5ck+KM7r/LCJX2jSpEoa2H3xQeaYl4G0MzNzMNjBcCSSkytLFCSNn6OLCvUckwrmI4m05R6HDnYk7wk2YxioFA2cP+fB97h61uQAFhT+3kKByvRhGkWcvU1S6lOODWng0r3cX6FzC6BpALxB9HRKmL4YGjjpxnj3s2PYTgU1ZkrnbSkI0iKPY5y2u6iUXNQqNFG3sXfcgWcmqOUpDiUjOcDKchHlMjsxG2cdDoY1bG0eoJLPoVFW18MgYiLoBDlXaf8EltuDqSQlrC5XJYJlYZ7dpIvbW8yHNuE7noDW49iB55uYq+bFouKoNcZZp41GJY+EwH3Ox9RycPPuGcZw8Pzzz+PhixeASQ+T8BD99jaisCORyhmnhvE0xJE4Jqm9iarrSfBkZyjugWmHws+NBUk61EyawcgZV+kdLFw86XkYsdCwOClF38DWTh+vv38H5caCRDnTL0iMvjgKU9wrjoSG6J+W5x38i3/+BC5d8uCiDdNpM1BXgN2IJEDfRsCxOrbEJGwSnjEoA+Mwj2Bcw8lRR0D4o6Nj2HYJB7sBBoMEc0sONh4p4M/+oonW4BKKjSXYvoed/X1sH+7gyceuYntzDxfWLuPpJ78mnZ9o8XTQeUAXlSKEqb8Nn2WS9MQa9IENVIbp6LZXx637fDB1h+SXi9+40FZS0WZqLcFpg2PWP/tnv/PFADG1UZkLnI5Euon5BybnqRGWktR0By8G57KSzKIj1BiZr0xMdiahkLJoVkSMhbM3iwDnQJ72m9u3cdQ8kKrLuNFGrYIcV58c16ZMkByJiC0OJ1haLGKuUoUpIxL1KDSRokFViHKhrOZd6ZpY+TfsbCYyxslqmsChpQWApyVPSd7AlDEQFD04PEFE/Qg3FBRgcuMhFgv6fqLJkMc4Eo4oDLOiSTmNvc0p1s/l8PJLJC2ONfCMJ+c99z6epvo75aMh4MmtnGEKLYDbJqHic3XPlj2lGOiKP5TXLPwdmxgDa9ksPr7Zw95eG7OVPJYaJIENZdMWxpYQ5tZWZ5HzqKuZSphZzowwlzfh5spoDXiyj7BxvoLhJMJnN09g2zWhGMxVC8gz2D7hSttCr9tHhd7O7MqYSTmcotUbISBOkp9INxKFeXx2e1e0VU40Rb+XoDdOEEyHmKvnYZmuENF418xUyevR69cZ0Q8nwgA2zp2/jG++8H3tfOMWRv07CPo7InxNyKKmhQFxGDJrU/BXzdq52SPplz4zaqCWrXpZ7JUXlmJoIqfhpVTFvGSSyyZF8SHhhU3Z0Rk4aAP1xQuIGS3DSy2aJyLvPIBsAd93797E+qqDX3thFqX8FJgcIlcNEI+Ii+QwHseg7jhH6Y0Y0kUIRm3YfK1THkCekDQ9r4g7d5rI5as4PR0BkQM/N0Q7dPH3r/fw8Fe+j4DvxbSxtbOJ23du45ErD+Fwl3jmVTz95NdV2ywLhoyAmD3z6d/TJofvs93uoFwp3xuj0nXF/S80KG9xhdNGXJZYDDeq6uOThtulhScTZaolrYPf/s/+yZcrNnKypibnepTq993rZNI/yLY+Snt4wIFH1KI6K1PDo8kKkWAs6+sXsLi4Ij9vYrDDiSV14P1P3sbdvVvycLeI2axdQb1a0/hfEpDCIc6ax/jko2twkgjnF2ZE60MfYG4ZGIdBnoX64k71AR6OhD7NboKFhmQjttRE+9llsTPipoofIoFkgs4MvosNEw0mFY4GunplIbGV7ct0g+HgkGEfUizIvhVdCYFq10LRj7E4Tw8YYgaefC5qfM3nil2VmnsrXykrxtqOaoKFntDZx6krdOYEcYNGVm0Ohj8Dz5+jpBSvv3cbO9s7KDgRFqpM/1RavumWsL+/h0IOmG0UMZoYaHYDrM6W4IYtFKuz2DmdgK54c7MFdMYh9nZHMCceVmaLKJEVwKAyFukoEiFrOVcQhjDHzFEYiYr7tE+uUgGe3cFMdR67By3UqjYWqyRgRtg57sopuzSv1qzH7TH6wyEWZ/PgAGrT6MsrYetghP3mEGsbj+Lll38IL8f2fiIyhulwC6PTjxH2OGazU2HBVjvO+zc9P+dEEhlVLqLYizD0700RxLp0pcs/pKSAhwzPrIwXxfesxSnENHZg5hcwf/5x8ZuR7oamWtQFqf0wTg528au//xm+8uQlXL5CqQV9ts8wP1vCWasH368LuE7T+nLVwOq5GQx6R5KCOTO7AM+vwfPriEKOgEU0myPU56ro9ZlimqB5dIy/+MvrWL30CBK/BtOfheEUcWdvGzduf4qL6xvot0eYr6/g2WdeREwRqGDAvCez5z0l+D2Ay/AzoPi0WmV4o4LiWbHR21K/R/k4FFvSH0q9ornByrhtenAqlsslRsYPe+WVb39xsRFtVDrX6Z5dHcP4P4nOSMVqGa8m4+RoF6NcHD4YNNvhajGKNN4lCwR7+pmvY2X1nGiAhFpNV/xkinc++iV2TzalNe2c9fHEla9iYXZerRdj7UaYTPjGaz/HwZ3bmCl6WJ4tSSTtcBzA90uSVhiFJEzpalfWhiktu1yuiICMzEcx5Y7IxCypnopSe2HxanpmvljE1577Otycg7NuCzFjWsXvhn4sAc5OP0EUNCX9kJojWZWyC2BbKaMdzbpoNK43Lh8CwYoiPZVFsZ2OqbzEBH75erSwcMuhkv4MM+MYwELPsc9wZ5GvP4p8cR3tToj/8P/8e5RLwGLNRz3vYRr0dQwwfOzs7mF5ZUYKcLsb4qTdx9JMAY18AjtXwvWtJhaXVxBMOzhs9hEHBVh9EzV6v5g0LueDxRzxKUJ+xgYJdwSaY2HXTiygH08xtzKHdnsPSws1BGGC1skRLqzW5fV3hjE6vRGWZutSuE/aXZEDLM9VhGXMG/S0H+LW/gi54jxeePE7OH/hYcE3mGltRyE6J9fQ2X8dBVsdGSkUFDKnQ8BWLRXYoXDrokbc5HywgKdBezS+58+TQyhjApP3lLJjE1qMsACpC4EyyBPQxcErr2Ju7QkMp7aCwtQVSRpFLJjdT//8z3Djk4+ES2WYvpjVM1HTE4uKlOogGyu6S3L8owl7mgri+/DzBThk8coWlzE/JYktKhQZ6ueLIn5tvY7qbAEBUxWMWbjFBWzunuLGnU+xvraKTmuAucoqnv/GywwgUVtaqR73Q+p0iNKdlHjOyBjVQaVauWeQp4RJedLTaUpV4+xmqUrnxlM3cLrc4F80zCJfR72GNFOM1+RLyRX+1R9w9a34DAtI5i1MBP8eap11O2lHox4kyi9hF0ENE+XmmrDI/6b+wzyxrz72BM6f3xChpMWVXMK2fIq3PvoljtrbGIyHaJ128MzjX8X87Jz41ZoG85MMTEYDHB/cwc//5s/hxFNcWFkCGM8qbn4Ao0qqtaI87LxhCPKy7WZszOHhofj16mkIlEpFnJ62JL9cBH2TWISIvIlLlTKuPvkYrly9hM6gq5so4bYkcM0Qzd1ryNsjJBzLKLbkw5fmiHOU5IZCTLPStSp/oRYTW7QuMuIJPyF1RJdxietzHf/4+vX0VYmC6rWI8hfh167Crz8J025IvC5TRLdufoSVmaJ0LUnY01QGp4y9o6YkVDaqRclF7w+nkpde9BgfZ+HgZIhHHrmCvaMddLpTJCMLaEaouEWYrolxpFR0+qywsAbtEZdWsJh7RYTNsNGJOsjPF7C1u4uvfvUyJhTtHdI2dEY4RduHTWHsLs41pPs8bLbQaJRlhErCCXKFAtohcHO3B9ufxQsvvIL1Cw8BNim5CQanx7jx8V8jZ+xjvs4kAo4bak/Je1I779QL13SlqPAkpgSAHBch4qXbVTL4uTIXMhrJkpIPRoJnBNeylSjKsZ2bQe7tphGWzj0Cu7yOqZWXQ5HMZqrlicfdunkX/+nP/gPyDrO6HEwiLirI3WGelqZjUlHOQ4+/W8B9wSJ53SfyGsRgQHLTee3ZDeckT0zGuniCjUszeOYba3KPTuDBcBsYYwF3DwNc37ouOU3dsyGWG+t49pkXxMY2Kxo0Rs/4bKmprJactONhsFz1AYA4m1CysVNxL322aXbOA09GqLQPIm7Gg5o0D2ER09NapDvAd7/3nS/ubP7wf/x9Ad8yKUJGfb7f9T+wpUonJ3YpQpRK21UhBUpekTIQ+dBJWuU4kOjdufmFlKUbChBHWPK193+GZu9Aso0543718tPCHaBXraRv0sNmxBC6MV5/7e9w5/MtzFbqKBeI4vO0YHSIj35vIIxQtsfjMJBOpdlsyoqP3BpWZmI4bLXJy+GoxZuvUiE1fIhGrSFu+LXZOl741osolHLotnuYMt8qmUrE7uGdd+FFPVg8BSWx0hSdEW0gGBxG83HV5rginOQJowLRHirFovi3cq2rn5Pe9CKzSAmKChCr0Tz/jLwQPmADKqvzFzG79hK8wiISjNDp7uOnf/lnGJ4dYbnmSqgfb+wYHo7afSmW59fmwOeydTpAzjZQLLqAU8Th4RlWV1bRHwa4c+cQFacAqxvBjXMY2zGMHHGtAaq1AjzYGLcGYupUqRcw6Abodw2M7AHmL9dw/e4+6nUPk0EPM3UdJ0gdaA/IpbExUymh15+i0x+jXPDg2lps8qUcQtvD9ukEh6cJ6rVLeOzqU3j08fNon27j2us/Q844wfpKDkZCgqESJ0nMJMVBOhE5ylmYufquy1gsVgvCWNCgRQLCPLh4IOqhr5EwvP+kKxEW7EDHZe6nKKTl6e1W0Fh+QooN/YOo4GUXfNbt4v/6d/8e7WaHKC+iCcdyegYz3swWJrdYyZpaNAkMc8nArsFKaD2iYYAqpGDpohk+ixIvPjeWCZZWZvHCNy/LGExGtOkECFBEYFyQEfijWzexuLiEYW+KWn4e3/q1bwuWqL5Mmk5x74nnJvMfTlXS6ZMfo71D5n2jA5WOp8QUSUpl8dNnWnPhtOsWHlNqMSFYppii88+iL9fZ3NNGpS9YCHwP5HjfM8hKNVLZeJUByfcd+zQDWFWxJLoR5J1i/cIFzM8vwJCHSfkM0zjA6+//HGejY0lCoL3Bc0+/gGq+KpGvhs1xZQI73Me4fRPN0ybe+NUBgtBAvVaBHVP7U0OnfZomPEYCktbrVWnxZItGMuC4LytGrobZ0VB8RztRqo6J85TyBcF12GlduLwha3SKNGnaxe9JWEAwxOn2B0jClpCYuCFSBSzp9WkDaqiFAQ9BiZXlyWrzpB0iT/MvEe/pkMzTLrNTVPmGYjpcM4rnDQ3ByG0JQ4zDBMddE8XKw5hbeQrlxgx2D27htV/+J1TzDlYqPuJxH+3mKfLlGXRGIcaTEer1Aoq+K1R67UKnQj8Yk6sR0F2Oam0HJdTRvNVBaPpoU2lZslH3x6iYMaLORKKN55fzst063h2geRRjZExx8akFtEdH8N0CXAn5DNDtTUQrRfMqU4IGc+JTzM+lUqSv7hS+zdPfxtZxiK2jCIa/iiTxUCl7+PGrz+OzD3+KHNqCReV93sya0smFA/VX7CCThBIC7QLDyISfr2DCtM90NS6RLrEhcTVx3BYAnU56fmpwT/yFvCWhSxBPExA5ze9lN+nXUVp5FFPDVzI3N5lRjA8++Ai/+PkbCFloZDwO73GnRNuUtg+qutbugF0mYjKFuV+dSkHi5pMF0SX9IfVgJmDNLeJLL1zCpQsluHlfvj42bfSCKiL7IprdCJ/efh/V2owUNxsFfO/XfxMi6Er5whm3JuuMs81o2g6i2+08UGzSSiSjlFD57k04PJzFKTIVs7Jb5Dpc4JHUh5kHNg9Mdob8jL71rZe/uLPh6lvl6PpXVg4zwDhry+5podIvuIcvZCZCE9VGsdCwm5DcpDiRaBXKAih2FE4mi02ixaY/PcPhyQkG/TGefepZNMozYn/E1SqmO/CNQ0yGh+gPx7j+6RCffdaVU6ZWqsAxGGlCsl8O/cEozWHiHKzuYqrtUDKXWmIQsB6Jnkko2sRdhOoNLC0v4fs/fBWvv/06Hn/iUczM1GRlz4PCSgY43X4fxpT8c801UlfAVIfF1EnpbEgXp6eKEgLJM5KgeG4geLqKGj7b5vF3M0lT3foJSKsuKk0SyMZVi3anwGk/wSiq4/Kjv4ZgYuAXv/hrhOMuyh4wV+FWjBlLEUzJNO+LSr5eLQnxLEvq5O/hRsdzPMHY6A1Np9PwzEJvEuOM7nAO1+QB1md9hJ2udI+LS3UREI7PTBzu9dENR5hfL2BKIy1fo475PoKADoQxSkUq8D0cNM8wnhqirSrlXEzGQ8zUHUSOg80TC7e3yc6fR7vTw9J8Ba++8jX0WrfQKNF/WFM95XklRsbrJDonMtXzMDniRJa8Z9cn0E9vXV4DldYIsS8cSLGZhj2Eo1MYcQvJpKvJo3ZOxiMWJp7WNDISewqOo14V5ZVHEVsFGU9JQCWWdXLSwp3NXQSjQCJ42NXwdM9GlCzHXDsMTQJlYeOGUvR0iDGcGKoA52vljs88hRW1kLdsnFtqYGODuNcUXtFCGPkIjRmxAI3tWRyetnHj9jVUqjVYcJGEDr736z+QYnMPnUmJfPf7mwc7HVq29AXDzOAR6Yn+UcyUAMB0hvSUVyceQKkGSiOf1TqFY22G7RI8fvX73/viYvMH/8O/TM22lY4sqZckUwl7UsVaWTFSs21V1fJ/WbhdNnpluIO0WAKIAitr59FgGiaVsKnAk53Na+/+LUZJD4fHx+KX+42nvoFquQQ7HsON92FFt+CiJTcOAeGjEwPvvttC6zSQBAZxmiMYjZw8sOIrLDVAHdQk/Cz7f2xBuIJIkw4ojFR1RrpVyvl46OHLAg4/9ZWnhOgn5s5cjWKA1vb7wORMW89U/S7cBvFTVoROIlakEFGyodQBzZRmUgFfFj8z1fNI4ZaOQy1DyRtRVF/Jh0I4E/CNHrQWhtMYB60Yjr+OC5e+gvfefxM3b34iW7q5uoNGxUWndQbXL2FMo3GRR8Soc91sGeh1BhJuRgyLDxDxF3Z+45YBs++L4147odAvRKMGXGYxGbSR82yx+ei1EnRPgW5vivawj8a5klDnWehpt+BS2+NYYLJNMGVh9HF4xCxrD0WPVASCn0wXneCoD3x2YOK0Qz+ZvFyD3/rhK3jikfMwMQDzUHjS8gFnbIzE1aQsV2GSmCRvsvgw7SAt/Hx4xcaQyZZ6YJoSjyxiMcSTPsLxLoLObYSDpmSBjQd96SbFbIw6Mcb/0nDcyqN27nHEFl+bjia8cvRupvkm/4BdjcgcBH3V8Yx0DokIkptQC1dIUqjly5KAXXFvbKA7pI6Nb8FAzu3DGG8jb3RRcPn9gSw9Qh6kmEeIJUztGgyvgCPm1N/9VJYcOaeAYJDg2y+/CitRjd29LkGqn3Yp94nCpGOoUpvbu/trq/u2MplIWuKN+blMucVVDlKm8BZPId+X1yCNRRqHwYL0rW9/64uLze//y/9Oigs5HyosVGJPJg7UzRLxF3IeFEAkAJexibNtVaawVVxCZ2VulVbOnUNtZkYeQJYt/v9pPMbr7/0MY/Sxf3SMcRDjG49/HYWCC3PaQ8E4gpfchhGdwTF9EVS2ulNc/6yDmzf6osKdxqHMy1GiIjQB5QQM1shU7Tx0+yDrZ/rSCslLs70dxrgINqTrZ8sxUZ9p4NuvvIJ8pXhPOeyYQ7S23xMGMa+haFF4U8o8qyejfH8aVif8DNL/bB+GVYRXmEds5vREdfx7sboy34vfiLIzWQ9FsEkwmREvAhzzvalMITbzGIUe/FwBP//7v0K3fQQnmaCQM4RFLHXWctHtj2C5aTKFY6JaZGwujc5VjsHNV2JxQ5ZDeGYiOKH/ronYV7uIesPC0oIP24wwCUciORj1LGzfYmwH2/oBLjy2gpPuLuqNsoCjDBXkiUfF+eHJGBPHEK3OTLmAnE0V+hizcwXxLt4+SfDB7QmaLd4KNh69egU//sF3UMm7ktUlnwYLR+p+QGRBT2LJbk7tUHSTKCO8mN/w+qpUhtatHH4pmI0ZIJfKZIxoCIz20Tr6BAj2weAs8mjEIMuiOl8xt1FkY/HyMwrOCiapQYzs1PVwUq9hkv1EOCt4GzsWTY3MRmKetKQMUAfFzSaPjx7V92NyptSjmoXft0bwsAfHOEAS0T3SxcS+ACe3hklcYJ8Pw7bQ7p3h48/fQzGfQ7lQxbAb4ZVvfh825TPy+WR8t/tYjGI2920k+AxL1lkm9daW6B+wWMSCg3VAhMHEPJVIKXyr1E9b36cpDofqTGni+z949YuLDTEbiWlJu5hsbNI9uyYESBeTOvNlYFGG2SgrOmW6pupx3VIRzTZw8dIl1GcIIKrRsrSX0yF+8dZPEbtTHJ+2MB5N8fXHnhOLT9uYwDfaiMc3YSUH8BhmlhjoDwmORrjx+QCt1hRjBoGNHZnbdY2trWnWDstxxL2g4CopiCYFR0VqYhQthTXFTBxbDKd/+KMfiK5IUAFu1qZnGBx/gmh4lCKQVMOnSvjUXU/dCfi429Lywp5HobAAL9+AYVcRW+TfaCdF7Ep1PSkbWqJrlDEsfjipAZluqehLzCurToMsQmftXfz0p/8vjDhAvZjDaNjG2tKCjClHx8diEEbCHsWVHoFoYyIix0KOHr0cL1nAOKY4mHYtNDdpvl2EU3IwwQTFIl/bGIV8GaetEzTmiKPlsb/ZRRK66EcB5tfnsHO8iYWlhvBJeqOxCCiNKIdWK0SpQdsHYDwMMNcoIpoQ0+nBo0jWrWFrf4L9Jl26ffzWj7+Lx69ehG3SypS4F5ncOhrwunNzozwb1d/ptVTWtZAgJblChcEsmkLNtzhiG0hMYj4sUqasrZNxC1vXfw7P2BNbVILFavwWiHRDNER+FfW1RxHZed0oCWtcfYz4teR5cUGRsZslRZWeOCnvRO4pfsZC7iTnnCRSsoknGEzY3biQyHB5FnSzFyXfAAAgAElEQVSMt+Mz5OxdIDlFPMlh4j0GNzcvUcIx3Q5g4mzQxQefv4tyIYdqsY7mYRc/+O5P4DIa5l6x4QtWMy051+8hxPrPpAiwA1fMMOuGdFurN6hCAzrVkF6gaoDMJliz6wmVKIGXhmMZPvS93/wSY9Sf/vG/vlfZFGvRbUlGW1aLCWViZmNEVsIynEdWyTK3Bxo+PmaEJzNn8rj62GOoVusKmskpRN3NEH/zyz9H5ExwcNIUu8jnvvJrKOf4kKsrnRGfYjL4DDn7GNaULSYzwgnOOeiPbUztOYxDcgZmFE1Pv48eIeFYw9FDZmynJs38bIn+SzIrH2hbRxnt0ExhTZJdydUiiXzkzwhuGHdwuv0OCs5I/W/FjlLJXiQX8udyXGK6Y668DLd0FV7+MgyUhAtC2b8Azam3SnpV710kYWWnAp0HkxaViZx26um4R+HjaHiKv//lX2Nve0sKJ8eTRtlH7/QQ87OzGJP5ORwj5+XkJuc62KVzXkCLTbJ6CepRze7CnuQwbQUoFW14JQuJFaBS9bB/eAjLLMvDX6rQktRG55T3RR5bR4eIcg5O+qcol/I0oIPrinJGSGsnx8eYhmMsr6zgpNkRsuNDF9dxeDTExzcPMVebQzFfxVZzipNBhN/49ou4emUDBd9VAqGA63yo1ZeY3Y+46k01jpeWDPxsiDvxQKOAVvK7HAulYk7ibZkpJaXdFgIDDBLfohE2r/8KZwef4qGVEkwzSCOBOf2oXzXH2djJY3bjCRmjFJNR7orqi+hoNxZWreI9is1ktBGhjgjPS8XKhBt8J6epmbS9CCycDUyMJ0qFYL/DLsJPBnCwjSg4hGkVYBWvIrYaIhvhPcSMdnY2b3/0hhyoCzNLGHQmePU3fihjmsx62WInqxz3io2UbSnGmgCqrHQds7IuSAuOfGsa2KhgM58RrVhSD/hXyhjmFwcj3RDyGaO/d1ay/n//kA1u7Gyy7VMWVHdvtHiw0Mh4pGCRtPxkmY4pdlQfX3FdYSckGxvmUCvHYWNjA9VqQxZtEppqUD/Sx9+99hdIvAi7B0ewjByef/oF2RjIKMROII7h4wgY34Qx2YQJVnhDHuzhpAo4jyGM64yDlFVjzrfhuYlYIiQRVc26KhIdUqocYRaRbBfGyuyVvB05BfTmkBuKhTZ1+JN1atxB8+7bqPjkSZDkpQJT6dL4eqQbMeEXZuHXvgqnfB4TsyKrTwncI/EwVn8fCf8Wc6f0QmchYenJkqpZ7mNoKRYhRSe19OB9cnS0h7/8yz/HweEuCgUDRtjBVx65gFqpgBu37sgmaKZewtHpMcq1OoajGO12F0sLs2i22mLpkbNcFKMySpGLgjOFm0vgFoBSxYHl5NA6DrSziGm0ncfpyRCm7aM1HYDI9DBmnCvdVQ0sz89h8/Yeakt1WM4Um5/u4+rlCwLWf35zV3g7tDDdO5ngsY3HMOmP8N5WC9vdALm8JTEx83NzKPplVEo1PVWTiXRp+UIVJ6dttNttjIYj+YsPDTspSmE4PkuRNpgVnkMhn8MjDz+EjQvnkM/bMl4G/Ra2br6NQes65ssuSkL1iBFQkMqTntc0NVIPDQezG08iMunux4eMmFtqQ+E5GI16opiXi8itlwgTCfaTV6UZVkL/kJuHhSIPg9ahTH2KPLT6wGCsCnQSYMvFCF58BCc6xIQRz1YCy13FcDoDu7iBaUJ80kJ/eIb3P35TituF85dwuNPCb77yI1mUZC1Mhq3q0at40v0ZSe1hVFCtmWXpkJViPDqKkbBKoiTtWag70xU4cUkI/YDNiLo/8EDW8AJajb74zRe/uNj86Z/8kc57/wiWvt+1aBFRsVoGiKaVTsAkTXQUFF6AY423kBnXsnD+/AXJ6dEHiXErppg7/+z1v4DpTbF3dCKRIr/+3Cs061dtloCsMYxoDJt0tOBzJNNbMJMBImMBw+gCLO+83HAT4kck7XkWcg61Liw0/OA0wF5GFnq9sIuhIVO68RE7Tjm5tCXk++VNI7gV1/SSZSSqILT334YdjfTmMRzpVnjDiX2nMKI9hCijMPs0irVLSMwqbMkhI/QoeweJux3SDkIUHXqpbVe7PdtIP8c0HZOtrKS2EMMwuQHgqcsHLMTRSRO3t7aweWcPZ2dN+E4Ic9rHlfUKpqOBbEvWzs+LiLXb6WL5fAN3dzpyhVdWZtFu9eHmuMELYQxNRMcD5BKaZVnwijxJA9la9fskSCpB0/O5aqU2yMLB6BRu1cHauQUUCg52d++iXG9g++4pKpU8Vlfr2Lx1IparC0vzuL3TpDgfJcNDfsKuo4qt0xZunY4QWL5s7fI5MqHZtXJkoWkW4HHss7kq5ubQk4ckGA1RyvsydorYkjdMzGz4nPopuY6A2q6tWzQmS6zM13F09yPs3X4XCzUDlQIfIGV+c6OUEQBtOBhHI0wsC8sXv4rQLCicISmdutrm1iUICWJzPFOMJEtv0H9OI1FSWCKYhsj7Vep0xPazH8Tojph66WEajWBFdDY8hTHZFnB8RIsKi56+OVjOAkJjEUFMU/oi+uMx3vvoTVhmjIvrD2F38wA/evWfCKZ5D5eR0SzThOmIk7qhy7MnrgIcf9LORu/7VPOU2u6qN5XGRKtNjGbQi4xIMr3ox+SL7QSfH9YFYqHf/f53v7jY/Js//aN7a28xc07pyWLxmeI02QbmQVe87CdrO8ZGhBdPT25+n6RhmjbOr2+gUNJio66+JoZBD79656ew/Cm291nRTXzz2W8i7/lymopFA3+uJAoMYSV3YcbbMOI24mQVoXkZsVPHmExQTvDGFHkvQs6loFFbxZgXnxTzFOzmTJI5jN1b/T2Qlsibj8Cx4jh06mOHlQhm0zl4C25ClikrvASNpGCxZgolhofOgADgPFYvfB3VmQvCMBWN0yTC/mELR4ctkUoMBiOZ40W3FYxhuXxIXCEjktvgezQb57hDjIC9bSRrSP4serrc2ryDG7c2cXR8gsl0gJyTgJB0NT+FZ8XwHFtsOttnPRG3zs6VcP2zOyiXKqhVCojCsTCsjw+6mHaAqBnAnMQoVn0EcSC6tJiJA5R+iGWlWsMWyRdCjFbYRaFuY24+L+v1W5s7CGMXI1pnWlOsrMyhedLH8cmpjNHk11xYXUTdqeF4s4NOP8bd7gDboxiJlxcciuPoOOCYzNGDbGWOvB5ci7nT6vlDbIg+zPk8sSc65SXIMaFAeEmuMFv5+fh5X3RSuYKFRqOExy6v4fjuhwg6d9EoRGKkn+miqJW6pwnkfY8pQsPE/PknMTGLYlrGnpQHk3Yu3NKM5BBTL5wsQ1yZ4Vwa8MGUCBhRRTOokE6BBmLbwCC00BvxZ/EobCOZHsv6O+yfIpHNagTDtkUlTv7QeOpjmjRguefQDU28+fGbYl969aHHcOP6Jn70vZ/AY+ckrzIFzNOuWU3s7nc3/NkcTfm6MpmMwjSpVEHCDQS1vjdesevTQ1jBYSm+GYabRhILXcAw8NK3XvriYiOqb6nyaURpZs6dZtBkhUYZhrpMzjCcB9nGilRrZpKS07itsXDu3DoKpbIWDwFBWWw6eOO9v5Vic3d3D0ni46WnvymhbnzrXGNLbC0ZnMkIVnwbxnQXiAdIjAUEyQUY/pL4jLgsN8lI7DvzLouLmgCJ93DqKyMeMuTMZDwM4btkvBf9AFlk9cMmvZz5gqSeJ4jDU7QP3oJHhiz0JKRCXGBKAQwjeTBh5nDacTCOG1jZ+BpqM2voDkO898HnuH5zB8Mxxzt17WOLSr7DhMkDdCCkiZZ0iTxV6JFro1olMzhG3nfkASNOMDM7gyCY4ui4hfevfYizNmNbQ5EjzLDbWJ7H5s0bUjQZRVIqFIWZ2uudwbWL8nlUaw5mZxu4/fkO7HEO7sgVHN0peeiMexJwZ3omhuRLxSaaLXrMALPFMnx+HnaIuSX65Z5hdXUVB4cd9AYB6o2SbGS63bFsvWZnKDj0hcG82mhg0oxx+9oBBoGFvVGIA1o2SMROBIMdw5TYFwu5AlUEtxn969uGmKljOpLwQuE08aFMYng8FNJugrwhw3bglH2YOQelRh0XL1/EwkwF4+6hRPFMAnbRA9FY8bOl1MA0uLHSrp3YGrlBi+uPInHKuhnLyHqp0X/MroZfn5qhaYrBfQ9pxTfUQoTsXspYZMvo2AimFBCzqPZhR8eIk6ZYT3CtroLRBxJLRN9FDVUJcFbRi6v41YfXMA0ifPXxZ3Dz+hZe/fYPkfcKgjXxQ1PqiS5ztDHOEi9TmkYW5+LxiM4W4ClBJJUqsPZI0CQrYsrB4U9/cGOtYxXX+hmNw8QzX3/6i4sNbUHl12XWEqQni9uc4goZ3qEU8RQKkTSGtOg8sInStkwBMnY27CbOnWfOd1nAuKxt64/a+NU7f41c2cLW9g5su4hnH31BFMGKiHPWDmEnp0gmR3BxgCg8hBFPECU5JM55eMVHhLdgOtyWhPCsMUo5etFowFwinrapuFGMfzQNgW9B9Ecc6dIbSRMZtbLLmk+2IfwcEkzDJs723kRebgTN4aFlJIsMY36lyEqBdDCJLRycOoi987h09UX8x5++hes3DjFJXF0PM2khmsDPueLrQq8QivQI5ciWwKTxF31zKczL6dhGw3AK+qwIjXpNbmTeYJubO7j1+U2cntxFzgvQaDi4fHEJk0FHrucojHG035IbZ3W9jsEgxqgXw3KnSCi6HE5QtsroHgwFlOwHExy22wgtwCswvI7ZQQW0232EowhlLydm5tW6iYevLOL4eE+uE7GYajmP1cWajJ3dNoHcBLWGXvNBP0DFqePsVhvtOz0kcNGDgVY8QV+En5IkKC50TMJzbQckCPuuKV48ecdCzkjgIyI9TiONpYumLIDjEHFCB8SAucmKCOH5Ni49/Qwuf+VpxQCTQNbKYoQ1CcWgDdOxuAeaCZ0Oh1IAuFSgD/Di+QuIDILVTBFVgQHHDR5WZDXb7HgTUheosaMtiarI+Q+aRKCdOcdlGr2Rr0UzmzBMMBqeIYmPMBnvi9RFqCWs5unqXixQPROYUgTM0d9EbFUxMBbw5se7wkmjJurDd6/jB9/9MYq5koy695/NtKO519Wk9TINVlSGOtNEU0qBPJdcAmmHwmJDwJ32rYL4pJ2a6M/YsaWpK7R34eqb7n8sct999ZUvLjbcRt0LphMhINmoyqfJ1OD8DXxQqfDMkPesu5H3lMJN2iFNxWeGmVHESC5duox8sZziVBr8Phi18dqbfwWnmODuzj4cp4iXvvqCON9xx8lTy5gew4xuIRpvwTKmsj41DY4yFmxvDn7xEvrDsmylyDXgGJX3SEE3EYthFjUbqkEShzcxdLYER7oP4umczfNAv45DXhbMrgAfojaO77yGgkPx30gylXkT8vCQi0aTr0lqLc1I2mgGgbGEpQvfwP/9H1/Hx9d3YLsFWe0WGBMTDFDKeeKsX/IZ3EcjMTFOgedwBDCVUs4xyrHh5j14LrdOQLVUEK8d13Jw2mpje/8Iw34HMfooz3iYnU1w6XwZcci4VhthQGq/jULVQvMsxPZmUxXolC/Q/hGuAI3R1Ec/SNAaBJCkEdcSSQntITkZByOSFm14XojFRRfnlqsyEvp+UegB4+EA8zNVCciTdAsmAyQ2bt05RG/A913FZHcMd2Agb+ckU3uMCSKSK2lY77uYCEksgu/SECzlQ0l+VISIESQet2j0MeL6nq6Gascq+dsWXy/xM001HZnAIy+/hJVH2aGo8Jd+ZCJNoC+RBN2xSxWIX+xMjLiLZBJgMOwJoD2RJ1iRRukUhFumIYkqzFSLEO1qFETVw1TtWnQLyjWyo2ZrliMP5nh0AsQHGI4OMJ0qyXOKUcrhUSJtbFI268vIZNsTJFYefczjnestcQJ89mvP48O3r+NH3/8JCsLizrRROp1k62jBJKU7u+83rNHFtLZ9kF6jCnj+GSeDLOSABSaTIyheo15NqqPU//GZYofzG9/59S9RbNL4XX5YHCUE8ElX3xmnRh3V1VRLljwpDpI5/KkJOrONTKnE/CLaLHIc2rhwCbmCMg61LJnoj87w2pt/DbdoYGf/EJ5TxrdeeBHROIQZhUByAkS7mIy2gOmZpApYNhMB1MybzNJKdRnhtIxRPAvPWkDB9+C4I6Hqs7MhfhBN7yvXJU6VBSXVeCkZSQ2thOtgO/IgKylLL5Bsmibk2XwAKxpLBK0ExJMcx/xni6phA55fUXKhkYefX4KVW0KxsY7uMMb/8b//OwQES3M25gs+3OkYdqwPFZjkKP6FNAJU0pjgA2zRTXKCaEyk+eGc8Lj65dhAseqUlg9iqQFM7Sn6SQ9LGz4urvso+6TIqxiL/9crFvHp53vIuSX5E6rxfYKEUxK3XDSbA3GYo+k7Px7xm52GcFyuffkXC7wDL8fWeQjf0ZtasoRsxsMQPEywfq4Cy+zDz8+jO3bw1oebwmh2Qwf5vo9CAOQtXx+weAQvZ8P0bCFUStNM9X46zvImFuxvMkHAjoPmZxG3Zq4ot/keaFTPbShPZgs2HHJOYmB2YwOrzzwFc6aBg5Mj7O7uCpltaXYG8zMNFDIf3tQJkb7HRIoM4jIm7XAPAG41BYJUrEI6G5uviQeDjtNqh0LsRrtl9dxRVnpWdBhuJ/HProdAPieyuU8RBoeIY1poDAWwVtA7kffL54RGcuy+KcVIzFkMjTm8fu0Guu0hXnz+ZXz0zqf44fd+glKucn8KSacNFas+SLLRIsgv5HNK7JXH4z1YRNYRmg8n7pBMVqEg8wEKjKx3BItVkJkHbb/XS2UkBl5++Utso8gg5oMmq2CaRaUEJcU3HoCB0+rJciGFaTIVdJodD1+8gmKy0Zc3Sp4NN0/rGxe02MgwydHFQHdwhjff+xm8AnBrcxt+royXnvsmzHAILz4Gok3E0Z742cRT2jWEQk23LBovc5xjQfRgeTZiaxW+tQHPq8LPqz0iyVJkeGrMhc6x3EJxFZ/eOinzUT1pRO+Rtr9KrtQZWhSvcRd7t38JCqdZ9GhiFXCVmbhwPTJofVSqizAJBNrclJSQmAXElotgEuHf/p//Fn4UY82z4EzIFqU5GB9qckMBm+5vsbr18eaWiy1bLm2tNaaDr1+BO8G0hJqvnin0nxnaIbpmiNlznlh+ri3NokArZXMinccwsPHBB5tYWppHOB3Iw0p7DhplFwsNdPshEqYZkGdnMMPBQrfTQWO2juEkRndAztJUCqRHYk08RqnsSaGR1MkYaJ50cen8HCrVCJ2ujTuHfRz1xjBMFxhEcNoWnCFQsAvqckg7U593NzshFvJUhkC8Lkkwng5F1MltHbvhgGNPrJ2NgJVxhHKlpBYHhBdCA9MhRbw5PPyNr8NbW8WN4wO8//7HODtpC1ZIw7RapYS1tVU8dHkDM/V6yi8hPueoLiHikHeECbVw4npLtrAuPTyyrgkqmxnrO+0IMlA25broc6TbTjKIpetxXVHxTyOyjYeIxrtw3C7C4AQR8U0hJCqRFoELv2DD9sh3m0eYnEdoN/DGx+8gGvXxzFNfx7V3P8H3v/NjlHK0+dRuRrJmBVdV4zuBQh4AjMX6hJ1xihOmwI4sPfjdWSosI7MZn8RunyMV3wujkehewFA6fW9AuUwvHtXaPfHEY1/c2fwv/+aPdQxKC6G+OH2hWQxJ1poJxpHmCHMVyReTMY91PaiUciL3kv/jOti4+JBQ7KUTFfk/0Bu28ea7P4OVAzbv3kGxUMeLT38D5rQNO96EGW0jGA2kC4qkmyGIyeJhIGQLS2UvewIK8XI5uLk1+IV1uG5NWjzevCqT50o+TTkQm2N2H1p4qLyVtWf2ftO2UtjU5BYkoepOgi6ODj+Qn5MvnkeusAbbrxFRZTlLN1zSb0nnweJIH5fTThefXf8MNz78GOdqDVwq+bAmfcE1BhHn/giuEGioP4kxDbkk19NHECP6/lBbI6Hx6cnJFpsRvWQqywaQplnA2IwQFUwkfoBCBZib8bC2yIeaox/Q7EW4ubmDxdlZAanZtaj5UR6n7TErjIxJed9DpWCh5Jtix8pxhyLQk/YYfo6ICcmWE6wtz6HXakrrTTOoUQD0uiM8/MgKfHeKg90eJoaFsZGg3R5hrlZE1Stg61oLyciHS29j15SuxrS1O5C8bmryGLvDzoFAeZ42mpRQsCObolQqiAcRtToc6Xk9CUqXihUM2zF2Pz/DaBBh4eI6vKUFXLt1C9v7x+Iy6JdKaNAQynPw0EMbOLe2hmKhiNFgJA8SR1cyyMkrQnSMaErHQdqMsNulw2QEzy3Jw6o4bDayKK2Ch5ZQSIg5skhKoqp2RMS22BYTBB8FtA5l5zpG3hsC4Q4QsdOhqhrSvTHRwPVKiMwZJNYaJuYMJpaBdz56QxIVnn3mOVx7+1N891uvolpqiNQibW/ubYwyPFJHKRZNHaUIcYgfTdrJ8KAV8EAE1TTOssTNj/+Z0UiZh3cmR5KuKDXRIudG3nuS4NVXv8Tq+3/+Uw2pk1V3iqorks2OQrONMpLfg7YSuiJWtFud5dK1edrxkABH286HLl+RYkPMhC0pK3end4q3P/h7OHlTik0+XxPMhrtYJ+GKewvJtCOmQuPhWIhOyiXgh6rgNAlUQdBHrjQH01yBn1+Gl6MPCNtROt8R7KIu5X7QuoJwKkqLJI1QRy7e7Or+pk58IiSFktrM6RjHx1soFOdRrFyGkU8V7FyBR8xXGuG42ZKMrFarLR3BaesMp50z3cgFE9RdB5caPvLMyeY8ngPynjCBANOV7oRdChXj/CzDEc2YSMmnGx05S8oXEr4DLQrEMImnsZIrYzuB38gj9olODFAu21hfrqCS94Qrs7ndwUGzi8WFBkxLDeppwWBbRRwct3DlkYtyqh7tN4FogkZVY3rOukP0RwQsXSyvLqDT7qLdamFlcRbDHoWpBiaxjZOzkTDHN9aqmKmWsb11hMYMQek+zroTeHkb840GDu/2QL5lqcyiQiCSmiqKTxWgz+UUA+Jj6uXY6WiaAlf/iayVCeIDw8FItjxcBvB/vl1Ac3eIvRttxBNTPIcCEu0sU2QuiW3BqxYxt7KAxvwc1tbPo5gvotsayGavKV3cHC5evATbYlTJgYzPIqgUz2l25JrPxN+pyQz3c9n5YGb3z/1iI9xlYWyLKBkmJjE3sfw7WdnEcwIgOYMN+i0fYEpVOq+7VYSfW0EQzSI2qwJWRxak2HRaJ3jphZel2Pz6r72CRnVWWfGZP03WX8jclOrBZeRQnOW+Pkq5dVosMrmRdvmEG3hw8n5jN6hiYTXSUsxHmfPZ9otEyy9lnsVtlGydeFTKQ6wkvQwAlh94L6ta30nmTayMY3YBKXlObMjU8JzEPobWX7x0WYqNzJHpmvC0fYT3PvoV3DwZprdQqc7hxa8+JwbXjtEXTRSiPVhxDxOyFtNMHwlr40Xn66RUgMo9dwVIlpHLVeH57AhYXNhxKMCXgXiZIx5fm8zYwplRyhNvaJqLc5PAkZK3O9fcvBj0im2ftbG08hQSawERx8VoKtlIW1t72Nzax+FJE51eFwEZaCKm5MaHOAAN6BLUHAsXqzaqzNZe9OBVyHSeyPugs5tsI0SwR0yAcbvsdJSQpd45/LG6YiVZkkbi3EpMJrQpMMSitMTVsxHhoHkiDnT1kouV+YrgPu9/uIlWLxKXPM93KAAQrggBSnY+bs7A0uIMOu1ACiX9Z/haOv0+4sRFQaJCPBwcnEpHWSxSpEi8IUG7R09pmmBZWFuqYDxKsH/Yhpcz4CQWgjGlXcTZGL3Ca5fg4YeXICm03EKNhoJHsXPkQcEVtmBTmVMlxwsWWNHkcCzjvcWz2ELez2MaxgiHwN7tNs52tRulPIhdE4FuHlRc6+dnylh+aAO1pQUhGUbjBO3DLg5Purhz0oTl5vDtb/8GymUT49FdJJOWEOhgKaGV18fzCgjHJI7y1tFMdskLS1n1aWOaUjx4HrBAaYfKRyNksRkTPGcIooOpGcCwJvCMEdxoVwqOODiaSzDsVYRRASYJdtRImSbevvYa2mdH+Pa3XsE7v7qGl577FubqC7qNknqTrWoe5A1nO25lE6sJGZ327kMkGbyj2KWNXF7dDzkeCXaTTjHCuE8xqcz4jTIfHjQvvPDcF49RtAXNOhaJcEiNzx/cRN0j8ohNIEehFCAkGp86XWbGxxpqF0uKAjGSCyw2PnOMKLBT3OG4tY/3P34NXt7Era07KBTqeO7JZ2TsoaGRY4yl2BjRHcSTJuIgEm2JJFJyeWp5yBcXMAgcwDtP737kcy58fyxkLxYbztUk3IkvSuoupq2k0p/U2FwqZzq6KKKv62/FnWS1yziasx5WN76OBHUkcYC9g0OctLq4u3OM27fvpqF8g/+PsTeNsSS9rsRORLx4+8t9z6zMyqysfV+6tt5JNleRFERZpGhjpLFkjSSPNbLs8XgEz2Zp5odh+I+BsQEDgwEGNoyBNlqUuimyqSbZzeqtqmvrWjKrMqty3/Mt+fYXEca59/syS/OnqwShu5q5vBcv4n73nnsWEE7yIxYAArrqWZuN++jy4+jxAyRTTQxMptE1THyLCl+GTHHlzW5KLUGlERO/Zt5kqhaWa0v5RtIXLEzSMQMXjbpiBz5X6HEflRbw6fScXCXf4YkfYGSgB6lsBhv5OhZXS+JsmEu7GBzoxeZmGaubBaQycXR25tAMeDMyy9pBsVhBLMFrQeCVpEPKLkJsbW6hpzuHvu42bKxvoVwBOtqyGB/NiqXFwmIJ92cXMDI2gHjkoVauyyq30aQnTAF9vTkcPdgj3s5cc+upSuCRPCQCzvFdsJIFr9kI4UbkTXE0r4k7onjbUOkvQsA4wqaPJ1Pr2Fwsw4l8+J6HVCaBRMIDE/pi7XEkO9PIdnejxYDAIEQ88NAsNrFVaODJel48fb7+zW9gcJDRzU/RqkfTD8YAACAASURBVG3K+MRDSzg1IaOL21Ct1FRfxILGw44AusH3rNZITOz5HMhWn6kRenBwsVCqcrlAW9sYmrEmB1OknQgZLMFpPRWhZyN2AE58P2oBnRjYVXBznsBHt9/D9vayAMQ3P7yLVy5/Dr1dA4rtmg5+D6vRkW6v0VFHBHYhlCNYSoswn5+ZaPjas1m6YWqCpigHJJhSY4tZDMkwl/U+pRq+j53SDl56+TmKDccoCwRLW2X379zLm/W3eOca9uAuYciMUfJiZVbVB8JKGsizYXbP+MQkEgm2YmqHyLllfXMJ1+++K8Xm8ZOn6OocwtWzV2Rs49ew4MTdKsLmHJr1ebEGaDSZFNlAMpGB7/fB9fejGXYCiS4g9JFKEsGvyEMmMKpIdi0R0X4YWt3Fg8aIY2UONBdbTbB1thL3Ny+GWrmMpeUNHD7xCkK3E6WtMm7e+RTlagNt7VlUi1TsupifeYwovwPPGGMzU8qLQqRo+BSRjObB8evI7QOGDtLHVbETL0nBn45+vKklqZIvX7ZjylmiaI+cHJ/pErLubYrmKsZ4WjoK0u6CI0Usi8X1KtbyO+p5zPeAFto6kgIAr+c5PrnIpn20ZdPY2KxgdaOA3oFubKyvodEiyTCGVLINWxsFdA+1oVQgpuEIuXBk34Bsdvj5dNF1XQ5Tfeiz6QC5nId8npEvJVFpp5lwKfgY/WqpZfJw4vAI2jLEq5i0kJKuiHwTrohpCkXsS8dyjcAhMY6pj9zKCd9FvKFVIU7WMUF78rRKhSZW5jZQKjDfiA9GTMiR9agGJ+3C4+aLvsGyRfRR3i4hFnIT1obNSoiVQg3f+MVvYnyyB83GAqKAYzwPzpa8F3ab6RTjnsmo1lhexWgI8xupgqj5VWcn7GIba22GHKq9a804aq2YCGadGLsiDymUkfHm4QTzCBpN1JxOhLFxtDAgG09x0vOAj+58iI1N5oq/gtsf3cOl8y9hqI+d/d7zaQve7i5KXATZhamSnhHLBH+f/aOFyiwgPE8Y5p2dnTJuM32W3Q07HRYbatSImdlgSAnFC0K8+DxCzH/9x/9yl9wmLEpB3lUyKnoiwxK0nYtdfVsm8bOgsaVvs6vhCUkGKbdRLDaCl5iOYnN7GTfuvAc/DcwtLCOX68Wr566KLUEzbIiAz+eHGJThYBPx8BGC5pZQuoOoDU58An56EjtlBw2OPm6I9iwkVoW4EE8+GaJMZRfvLJqX04xKgDB2WcaLRIqk0rjtDMr3yFadiupaqYBHM8t44eo3UGmkcO/BLK5/eAPtbSkcGOvC6eP7GU2Hpw+fYGN6Dtsrm0BdxZnsmsinYTfe5M3n1tE1HsOB4x2IebQdVUd+8V8RWkGIcrkkeEAu1y4bKkZ16CEQIZ70UC0zMaJNMAu+R94MAiKzUHsZTD3dwkapLp1Zo9oQkWQ6ydY9wtJqAflCFfVGRcYZFulkmjEdJOYxzpg4m4Okn8b62iZiKY5xxBzUKkE2ejFXLFOJ03OLUqqVpBvJJF1kcpRadEpO2KPpJ8hmM7sPam1nB8ePjqGvx0eC9qAchVxG6bCDI0DMUYUmW+wEqKEz1g2yjo9E9Mvsb0ugIKhO3RLFoSw4mXRW4m/z2zyUgEqljK7eLtleccyklzE3cPE4Xf7ExgwLi8t4urCNyGnDeqWF85cu4cy5A9guTKEjx9RLdU5kd8MOzPcyatj1DEDM+0Qz1Iw9pzmEpWCKxxGdB5XvVK5TvsJi4wutghfRCwtIOCuIYRFJryai0Grgohr0wUkdhBujF5QnpsUf3/sEGxuLuHD2BTy4PY0Lpy5jbGRCBKH6Om22k46d8mxKTrwq163eKZdlPrpFdOwExm7cQib0ICJZUZn1Er1Ns/p0Cl1dXeI+aaUZ/Dr+nldfffmzx6g/+p//xTPEJaX0KylJC4+VKWjLqrt4CygrzrPHXuSbKZeKAobxxdBgnJgNsRs+UoKnOBFWNuZw89Nr8JIRnswtorNjAJdPnAAidfmP3ECAPmpEYrEKvMYMWtVZiY0N3AEgdRhhrEswEqqwPbeKXJojCyd5bRDJVTEN2W4R15Wx5j0TiBQkXvK71QTLgnskmOlN0pIAt+mHCxidfBHJtn24/skNPLh5F8N9GYzto+yAD62L4lYF9Y0iihs7qO3QKlOvC13sYowZaTWQyMbRNeZjYNRHLKrLRqbWaiKVaJfOkI72STG+Ijin70T9dtS2UnhKES0Zm0gmM2LQJWr6iFswxsf6eDCzge1SgApXnHEHfd3tCBt1WU1nsrq2J6ly/75BsWvYKZQQT0bobEtKt0MLBVKlCsUSYik6BSYRUrVO/9x6A5V6WdIv0qkebOcLcBMhOrPtMm4WKgU06gEyqRwcJ4dCuSyRs9mkj8mxIfR2AW05HcURqbiS/D3ytNj9xP2kYFPsNNU1QYl07NyIEfAeYigdzeb5xFNN3QrY9TEIjq+RqatCLBZvanFaFJMnppkqzqIU/hhiyaTo1oqVCLMzW1jarmL84CQmjw6hFa5gaIDMdB62LLJUOTtIp9qF36N7JsUEpfMwBl/SQRgMh58LGdRyWMvhRsyGBmW0/EygGQVIuiUko3k4rXn4ND3nzyMNInRRdVOooAex2BgQdSKI+bj+8BOsr8/j8gtX8OknD6TY7B89sFdsjJxIRymD35iCYycTAYhFBqGMYdsB2eecX2dV31bCw/HVdjLyjBBXoqjTHOj8GS+++BwWE8yNkhdith27I5UZp5RQZpeypmKaGBc7UgnGYPAevZG0ImYyWelsaEFJ4pQG64ZY2ZjH7fsfoOXUsby6ic7OIZw/dgxuyOgVMsZpNaHZ0E60DS9cQCyYRatVRzUcQ0S/GC8nvB0KLr0AMkJlUrq94c/QeAwlVymjkuh/3CQaqLWEVVNr0dERTpTcvJ0kddERQ/GFx7Nw0sMYPHAZ77z9LkpLsxjpTiKMSgjdGhg9nk6Sau8hbMYouZFTnwQ1IXe5FBO6yGTjyLXF4CdoUUG+gyfXSUy8pZhrVhQfDras9PYVqoEZ9VIppj/ygeJJSWIWHzjFh5g9Xm25mF8sY3FlB3Vuqxh502jCqxZx9OAoUu29mH66gkZjBz3tPsp02+/qkyLXmaUItoV6rYIsg+Q9D5VmHY6fRBT5orViv9hqcI5nmB2xE26EIhzaP4COtiToP7VeqODJ01URcBI87O3MYGSgA4kEVdMCeSsAL54vysAkwEhgXrA2KuB5EhusQHRtNklUWn0+xBTNUr/D8cbgIjJeGb6KEH7ZiVhBpA0F5NfzIaEkJIcG3R6jENvbDTx+uo1cRw+SWQ+HTg6is0uXGrJAiAimh8ik28V0nfcFcTOOQEL8E79koy004kYRJxsPZd5ngdMUrKZaYxY5Ad91JLCGNFbExoSbUzEFEzI5R6w4aoGHltODZjQMpAZx+9F9LCzM4tLFq5i+9wQnDp3G5NjB3dwoew9ZP+tni4Ht8onZxI02SsBe0+Go/Eg7I26gKFcgx0Z8a+hTRc/hBtNsG/IZETxuz2UFkiAH67lIfX/8R+xsnlFc/SdEPrt5spwbWZGbwDXxKpabREcuW/V4kfliUumMRLlQtSuAKz8AJ8Ly2hzuPvzQFJstdHUN4dShE/AYIMKgNzGvApJeGa3WEySjZXhhXhImq2E73PRRBM4wImTR4vwctJBOVpFNCSVYVpXCbbCV174+4/MmoKQKqKTLkeWb/JV3jvYQfE9i51gtYH1hCSvbEQ6c/BzefvPH8OrbGO6iQLKFdLuLdIbgIR9FjVCNWp5S62PalVgak0ZDCXNMXhtZmAR8SSiT32VW9vx6Aov8kFUga/LPPbUHYBQJN0FSHYWDw59BrDKOYinCzNwWVoo1tARIbeLAQA7HJkewU3Zxd2pBeC5DA2msr26hu28Ea9tL4pJIhoGVUVB2Qk5zlZhJQxnhTABlLMtOuYT27h5srhcQNhxMDPfJulzPfA+VKh8s7ULI+s6kiEmR+l5DJsVOSZt4sWSg+FFyn1jUaNFKS0+NH2Y3o1iN0elR/Cf2CLwmnqRyJBNZ6ZQE2OdDKu6JKh1gF8NUDcYza6QPY3fJzE6iXK7TzR6xJEHqFObmtlCuNpHrzuDo6TEks/zvxKNYNPjzuJVhkJ7iHwIKQ8FqBWgNz2xXSW0V1PqexOJBtlH8ZxNu4xH8qIBMnITVqnQ+kpAqrGmOzCnhG0Uu1fg9COPjuPt4FXOLczh16gyePFrC8YMncWTiqDwrFpeRe8iwr21LvwsPgONlRa1BjfTA8uZkM0sdFGVJ5t6Tg5CdvzHM4nvlteThR+xHro0JuPzmL379s8eoP/6jf2kMpGwHsGdwriY5RiO1G5ymD7FE05pKyJaMDxcLEt8oP3wahufa2kWuwJgNadeMZcXCyizu3v8A8EMsrmxgsH8/Th46Lg8Wq2bcowPMFpzwKZxwBUm3IGFcPHkD8hD8UbTcSbRIdgKBxQiZVB3JuJBm1Iz6mRPGtogaxmVl9ZqLw4dK9CAWuZd/Em/hLwzQqGxie3kJm/kIbb3HcP3aLWT9Eg7uz6Kzkw9iUfKr+DPqYoNAFbpK8rlepnJXHP4MXZzdCj9UXj9R19LlX1IFIebuki8kKQKKXfDm5veqIZOi/3CU6GcGddmKMFlUKPSBJ9yYxc0aZuepKm7h4L4cTh0dxcZmHbPz60hkQmSTHmo7THNModIk7Zzcn7iMorQbrZQLiGIpFOsBdmp8+JXSH6fnj8fNSoBkIgcwXieXwMhQm6RKUsQq423Ml3GHoDPrgySDxnyxguADoYxzPlg1k/6ZlpgT8ZLm50TQW1Ij9RTl12vR5X2q2egh87vqgdEfacwOwWZ98DTWmMWJlAYWda79xT5UdCceQvonC0gbR6UcSrFJtqXQN9aJRDYlpmdK0OPh4MGnrovF3wQK8l7VzoufC/VaFHLqKpyfv4gomfJJFjU5Q3StqTUk4DBZn4bvFMSxgDOeWKFy/U+ji8BBJtOOWq1C1yS0nF4E8QncndnE3NIcThw/jaczSzi0/whOHDoh2yo7DkmxMURWc4MYP2FT2KtVyVnT4qLdjLWTsfYYIgqOUVvHQqjbKH5WvJdth0SMTUSz7IBrVbz+ueeQK/ybP/5XqjxtMetJM37l4RSswP07KQvPsiP1zUUCHHHmtuOWZ5TVvMkz2Zx0NmKfKZRqnXWXV5/KGOX4AZZXt9DfN4ZTBw/Lw09rgYRXQtR8CC+cR4KxHk4NQSsuQC6/P3S6EMVHUI6IDewToDGVCgR4lNk8Ik9DxZL8o458quSWOAoxPteRS04kSZA3qZU2PpfdAiNSqtsori2g0fCxUXCxPLeJseEE9g1zZc3Oi1uWhGwr2LWR+LUrfCPgmuBGRqUFOks/m+utHAy+flnRE5sQHyDtbFjMWcD5oIrilkRESdtk96faFZrBS20Uq0pPMpP4vltOCo9m8xJMt3+kHQfG+2QtPbdaRDLnMy5AHPI0SbSGVDouplNxx0FHlgLTJuqhj/XCDpqyTk4gapbVQjWVxczcGrIZJl1GGOzLYmykR7ApXlkpTPGkmEGx2IjI1Vhl8noQAGfeO21aSf8nJcKP0bdYA+Skm+YWqxWCoyMPLj2tNaaY94A+VOTk6PcqU5yUC5IxrbBWcRUWe6EIMLguJODJzLAONBoEk2kOxZQFbgBTaHkOOgbakWjjBpWFnY0ySZ+8/8gD4mreWmja4qfLBeFwmf+RBzDHwVaLViQyjIkRfqUBNMjralATuI2wsQifAYFg98/njn47LJCuxPYEEWNzhhAkhjG9uI7F5VkcPXIci0/XMD48iZOHT8q9ZYuGhVCtGNMyie0/OQ7lyJQ25clSVeQ5kc7GFwCY3Y8avWtaqBVk8vNjIeU4ycLLUYtNyUuvPCdmI0Qypt2RQSs3uRGUiarT2E1Y93ZyP+hnyk7GhI/zhfLFab6Pfrh0pcvm2iV6VwSQnNRFGxVgZX0ed+5/ADceYoWtfPcwzh89JT8z5mzCC6fhh4tIeA0xO6qLnidl2MD09U0giOWwQ5zQOQs31ilr4UyCJwNXx6KM0lha4zIm3YQ45avoTeBCSe8kPqMMYlnQSOtDLISCuACteh5byzNwIx8bWzWUdyoYGexAJk3QtyLiTZLlGKXL003W2HKNqCXSWBbJIH8GgyAew3VuMpHScHaHQDhP6qbR/dDmNGXSAxRvkC6IVgVyM/MU50jAkUFbXU2MUAc7iUB2PVFc89T2aPztAStrIW5+uiqOcblcDAcm2tDbnUJhs4JadUdyqXeKNXTkUujsziBfaopDnOcnUSsHyKbi6OjsQLXp4eNbj+RG626P4ch4LzpzzAvng8ljlteXXru0GaFHMTVjutLmH4b3qaseUxwY5ldFOpNDjZ4/xEHMg8D7K5NKo1LZ0W7BFOuYKNdp6sSOhPG8GtPLYqu6KQ37S8aJASouwfuaD5rgOnAF7G00aVhF6wQWG3pFJ9CIQrT1ZJHt7BRgXC1PePeyEyPhU7ll2p2q6Fizwh35nYpdqiG+3EoSYcRwvhaaQQyVOoFrbvnqYpyVji0i4ZSooZH7hmRQxu/UWGzCFEK3By1nCKHfg9nlJSwuPMSRw8ewsrCB/s4hnD1xXsAhHq6CE9nESgMh2A2xGoCpTzi9lCx3Ri1XdKy3yyEWJjncDNtPI564IKiboq+TjAbWqYLv9S88h3nWH/7Tfyzdi1V225FD1sPPBNfxQsq6i61ezNOiZGI5dUNlNFWy7Qll9U3TrNHR/UJIEgcZEbWFWFicwb2pj5HMeJibX8HIyCQmRsYFM3CDJ4hF99FOBTdLlEfcQi0YKA+Qi0rwL862m74rE4AzjHgyi2yaSFzFCBmpLlYja2HeCPfBiOMc3TAI5VwusmZzS5qlXSGyELkOyqVVFFZmJGuICm/e1NlMQpz0wibzmkPEk758P/kdHHEULyIepO5uytthHpLenPx/tvVcQe5w9nVV8EZvFkak8iHhKpfMYtlGmtcl2dMGJGVDQ7c/nrp8f7wReBMJEB+zqZ3G4Mhtoc7Dwe3Gg8fbePBoWXLD+/uT6GiLoVGqYnigQzx0FuY3Ua2VMDYxgLW1ClJZHwO9PVhfb+LR43kBF9nax+JZ9HR3oL89jf4e5lVrQiSvM+UV3GhIljlCEevxvqrWaFxFu0/iUeTRqN8QPWrUEJ/XTlXv0uKLqxytXKklUyW6jpPcXFHlT7NvR0BLixvywSdDlqcuI2SUQhIaQhr7Lr0n4rGc0cjVFJ8jzSOelnW1kBll6+Lr66WvUUBuDwPePAWod7lnehgT15F7IcEOSMsliwdZ0Zo4SaZ1HOV6DOUGAWcHqWQI31mHF6wg5ZYQc3mvN+WgjNwebNez8FL9ADo4wGJzewMz83cxMT6JzdUCOrN9uHj6BRmjWBBYNGxHs0f7UO2SRAKFoQgp+XnYVFZ+j0QRmf/XRoPPl3ZwHDll+xwFQvLTnCzm1PMz0TpAk7aTZ46buX5Pvv2fwL8A/WzsLxarLF4oK95iCJt5A7zoPLl3+TZWTWp+hWUci3cMV+DlKto7uzA6Nq6rb4KxIqON8HRxGvenPoYbCzG/tIaJsSOY5NYKDhLuFmKtGUT1BXjeDhIpklR09UsKPz1LEhQWhUk0GxnUYr1wvFHEk22g31RENz9+tcNEQ5XD84++bkt+sqcst1QGKGb3YGQadI+DWG142MmvorI1Lw8TZQIpGpiTqh9yRazJmGx/BSiT7QM/SNpcVsVbl9eFmAH3GvwQCVjyRJWYWkctBWJ+Sm0dqJQnH6JJHIJbq4Q8eGrGrtsWvgXS5mWDxYJv4mv0JqCvC09Rgtt0PXQRizgKc6ziTZxAueGiEXrYLtawsbYl3YoblDE63In2jiwKBc7pdbR3JrC2voOurizaGKW73cJOzWwmvRA9/d3IJVOI2SQBE8zGh5SHDZXFxFbUfk2TItQ2llhVQomXgq0RG2NcLrk1dBBIyNfKulrW2yZlQm542oZoogEXE0JVYa4344o5Pj2LQdiRVU4PpXCwANEJUXAyj1nvVHCzm1eTLHJwOKI2Ix4MaunJB0pGrxZH4pxE5LAz1YwdFVoqEdbAD88If1mUSIsQkJvs+8gXbVSVjGBq6zjuCc1jAenYEhJOAWjVxTC/Hg2jGg3BTXTJKp9vbXNzCQ+e3MHIyCh28jV0ZLrx4gsvq6e14fdwwmBRkA5LgGxj70uLDIqUTZGwYxdHdWEGmwnAxhTx2pPDJYsIcRpQacYuzhPQ2YG+SWpg9sWvfOGzi82/+Od/qF9kmIZ2c8K2V9DxZyJI7IOrx79ubPiNrPryQBm/C2ue1T8wiAMHDgoAKiplmncHDqbmPsXU9MdCaptf2cLhA0dxaGISQd0TrxTXWYUbzsMP5+BFWxpX4ZBF5lIniFgyjZrThWKtB25sP+IejbQdJOKaVGidx9SeQS+W+BI/swWRhZQJChN3QeYai5KYszcd14gpAI1KEcXNZQGnpR020R1iBSFrUTVW0g+W2BB1WSSqUZ6gZtSUSYQsfCFFbCk0iUMx7TEggEi1M4uNL7wQWoPy1LYnSOCYzZqaq8hdJ79D7DPVU4YtvGp0NNVDDgsZrVho9KFWwyi2zBRw6nZQHlrTMZDiT74OB1B2EzzJJPrDoWlWRtJHmV/lBAnpNjl+eG5aBbbygGkelW7pjVo9orWokuD4szXvSdXHXF1rHLEKYgUcJi7C9yTlSUcwkW0QOJcNnnF7ZAE20bksbuSNqIyDBU61TAQ4FZ/TbtWusOWkpvFZnN9TN52sCg0liG3XtNzYlfCdCQ+L4tCMjohy81iVt8HdWNDM7+K1F79rehW3HCTjjAfWhMxKg75BJJcGcH327h7coIKUs4KUt4ooKGInagO8SdRb3QhcTf3kAbaRX8b09D0MDA6iWm6gPdmNF85cVssRl9chIXIE+x7EBMuMSQJfEjsMFZzXA0zHLqou9Blhp6LXjddC7UG1+eAWq1KtysjJcVhjbBTn5O/93BvPkfX9T/7xH/wdoxzLOJRqbTFuSze0kgWGV5lMbxYZQaxZfndrG9v4CL29fdg3Nr4biiU62NDB48X7mHp8XR6uhbVtHD94AmND48aCkLdtE360g3hrTvRRcY8ZzZzJGfaVQOANouXtEzPokOtyJ4Z0ihaMYkOl/hxmI2GY2OqyZtbF2tQqj0YJZBrN4pt1uUga5EalLWgN9VpZvG/Z+fCmk2RMIT8qKUqMt8xKgJ477DDsZk6sBmSl3pRVeMzj+FcR6wLfS4mwVOkDaphNvEmuk+HXiCHT7vhHENO8Bt6kchCwaNr43j0i156QUQ8E5UTp17Mo8ATn9WRhFo8T4kuiAdLtjmxZAm4YQ6EwyJhIVjTZzj6JeWyjCRaq8bfnULypBYQjN2UPoi6n7IAOC+aUFc8eE+0sI5HhhVIeEo9nNCsrUFCSDxAxGEo01FtaV60cx8V7RciGOpbq8kI5OMoQ106KX6fpoiSL6vdz9CKozIdGV9bP+BfJckRNzGSLuNsVAz47ykAzyNWpj79XWcLWjGr3HDZcV3528mDTl8dxsFOHFBtZJHga5UsGejpWBMJFtFqbqAeMvhmGn9qHWsBtHYt3Gtv5TUw9vo2+gT5ELQcZvwNnT1yQJE9iYNweWe6bvA6zLbbFx7KKLQRi/85iykNCLGMEG1MaBsctgv17vYURa5t0BvGzko1qgKsvXnyOzuaf/aG0n9J2GbqynTl3vWBM6gJ/uAWHJTrWWCDarZVkLsmLpRdGXYrN4NDI7okh7XQIPF56gEezn4BRF08W13HyyCnsG9xvVpiclYE4VdPNdbjhMhLuDJxWSX5fJepFK34IoTMMlycrOwMag6daSCXUrlFU37tKXDPeGCMtNdGiH4wq1a2to3oI6oNgudziL8KHKmZSNMW8SoFKKVRWhCrrT+3sOEaxIxSSFzsOWgtI1g5TJumvm5L44SCsirOcFADR2ch+TGduEpKocRAjG83fkk7KdFUseFQCM02AhcZG0VoSF68xC6M+bHxoiC2xKJKCoFINjgV8bXqScWQkaMniYmKKxXZEQqnhJ1Jo1QKxXKXaVKxA6yyWxCeU1CZjjcmdZqCcH2fLzq2gdmR8uLh54mUTer/wYvQtajAhO0LGp7AzKctnwLW0/l0xGYKWsjFlR8b1rPFh0UdfpRQSImhHG2v8bQylpHhJamsk4LylFPB98p5XbImdrTKNxblAHiwD9goobw3ZFOcR4p4YX+mm0D7selgp7CBUHOaXc/Vdd9AMuFYnfthAKh7CDXZkM9UKltGoF+E6WVRqXUi2TaAecgvpI5nKYSu/ijt3r2NoZETunVbVwaUzV+W5scXFbpN3OzSBD0z2k4E+lEagmQxWAcDPhYFzShrVVoeUFRZLHka83rz+HPv5T74vPuO8htRLff55AGJGudiHyzKFbdi96iIa8gvYwVjSDys1byY9GZ9lH2sWcpOWjbUqurt7MDg0LBdDZJiyqXDwcOEuHj+9JblPT5Y2cfroSQz1DyHp5xCXeFxuT6gA5slWRDJ8CKc1hyigIdMk6t6EsDElrrVRB5NOUnE+zFQOsx3XCBDLPlCEnjeJbgl0nNrrxHYtQoUJrW2yPvjqdaNzO1kSBFyV6Ss3uOEN6SmoBu8uORUE0Mi5AG9qkti4OuSKmuxLchWIw+gJzJNYfFIEO9acJrmB2Q2QGSyRGXxNWji4Bifmoetv8kD4HJLfpEJYPeVd6dJYUORkN+MNAU89xSmnUPtXWctKweLHo0R8Ykl6TdjBAulUh3BWuJZtRXXxRubbFSDcGKppbAnfK/nXNJfXTpJhcPx54tMsmE0gp7BgBOw4+H+kGJDp7HQpXkOXPslk5/WhKJMLAnZ4/Oz4eehDT+Yz/YfZlRFns9wvIaIRZWsqBibXzUhUdJFBzgwjYVTYqq4JOg5yjjVifwAAIABJREFU+SEFVFos7XKUwMe/6hbQ/M3w07Sr4vuWjaIUKrXQlKPG+NTyb0yPKNfp8pgUo/e4V0PGLwOtNQRNGqBvy/uMu4xwyaDl9cBJ0BKjA/FUDvmdDdy6+ZHEWWdSbagVm3j1yufhG88cLeR7h4xMTtKtaqdnYRBJBTEjJt+3NcTiWpsFls8/uTgs6iJTMfgZ75nyrhJcibwd7e1C8Pvc55+DZ8Nis3sxTbvNuU/0KmaO5Yux/69tuznSzb/LyGX8cPhB8cXtVMro6+vH8PCIYVBqqiNvyofzdzEzdwvVRh1La9s4f+oCejr7kHB9CZyTk4QPrZgwl5HGHDzQbsJD4B5DxRlAkxeJN0aLUbKhkvp8zQWnLZVsZMwFla5DTkZK+/dmQgvq8e6wxVT4QoYVLTnOSsQRE3YBmUXzoviBLWd2NpbTWdbrfEg01kZwAJpfEbOQ9SgBTbVnJG7Dh19IX9zmCMGQWhtf5n3aC8iMLZ67LXmAtbhzm2ZW9DaYTKxMlQSnX6P/uwyMsj1xRVOlTG+l4fM50EhZTX5U29ZARjVlxqqOKS5bGHY0nPNZtFUAy65IC5Lo/uXnEaiVVTeznoTMrWkEAsq63OzQeqEOz0tpJyQgKbU3NYRBtxapsKbxtWEdIYmMLK4GNAeTEphSIUxvjdVRQri+Mol4lrfNLlrBaZt/JCkHIrx1xPaEn4ExGpaiae8NjtzCtBPMktoss9WU9E1h4JmDRrsaHjoEnkW/xX9n52DwG6EikLMWSxinPkIMasLuORtIehuIkdgX6rhOf572XAeKlTISuS6UGyl48REEbgfK9Rau33wPbR3t6OroRWMHePnSqzQUMQeN3pHiFCCprntG6Eo9UHEm7wU9hHRTp77bNKtXxjuv9XYhL+8hk6a6Xzsju0jif7ddJjegfN4vXX6OKBfmRknTQQIPOxjZnVMlq7RlFhnFBvYc7xR93xWxG0CSQDG1NU3xKqW94cT4AQwPDxt7Tn1IWcDuPbmN2fk7srHZLFRx+shpdHf0C+jHzzkRS8omxY220ag9hdtaRszdEs5IIxqBnz2EeovcCsiq0Q3ryHKMigeiJhaRHsPfzSxvdSsiwjOrecFJZMNjTasVTJOTwShmBReQNpnbEnYq2vrzfehKW8cwrsyF0GX0LRTgsYhokoEZh1oUN4qtNto7eKYmsLJWRaWex+hwOzIpdj8V8eeVE1WqLhMHVJQpfAZiRHLE8mki+KtrdUt+5gMtToSyttXRmNdUUhsZg0PLCT+LOrdFMW5Kqgp8S2Z4XIE/fr/HtbuC5Q6aiItejFuupDC54z4BQvoG52TVL+Q3uSV35LrXa9xwZKVQhC3iQfJO0KixiDXRjIqIx7rQaMSFQBZzC2i2SvBcuiDyOrZQrXErpPwi/vw6Vzgcd1BDW5pbPg/bpRoaAdDblYMXFZDyyQkig13Jhco/0S2UHaEUMCb4SUIgOTfiWm1AVW760sJHESxG8BrmaSh2JPwm2YKZh9YCsOwgY/pMqP2HdnxWNqDevpqMulMjHSCCG+aRSZTkn3R3ZOGUe0q64BB1+jL7HpLpNjixdiapYz3vYGZpDolUCu3tPagXArx06TUkCPjTGTOekNHGZnrrBlZlONLhcePZ1EKtxUiFoqmkUhN0UqFHMscmHgykezAYMC2bJx0nqWWryf1IFjG7ITK8X37l8mdjNr/33/yuZhaZnbnm32hejOAeBh3Sf9fxQh8g1WNwzGLrJakMsmHQ/86Tl13N4OCQWV3Joy3/+6czn2Bh+YHQnNe3Sjhz/Cw60l3iJ8xgOCesI+1VENUeI2zMwXdLEnkqhK9Yj1hM1INBhFEWDp0FoxYyySZyCbUOla5Csn2UZKjSAWtjqq5putnQk98S7rhCVeKZAmFqlm66NsMOpTGW4h76tnTu1d/Bk00jPzSYLJVOGiJUQm6Uv/7BNNa3Cvj6Ny8gv93EX7/1Cbq74vjGF46hfyAH360j4cdRrwWSOCBry1YgVg0lahDIF0nGJehMPJFTSU2xML63NT6Q7PiSKexUKOYkSNtEtV7FYH8HypU6trdayBeryKQDHBjvQNonz0fxhiDysb4dYn3LxdJ6RUyRDo33YmJsALMLW3g4w+TGJk6fHsBQfw7XP1nC2qa6B0bNHVw4N4GRfd14660PkM50YXxyDA8fPBEW8NBIPz68dhft7TG8cOUI3nnnFlZWmojHkjh9aghnz4zizTdvyI18/MQEbtyaQbHSQk93F54+XUG9oUTLXCbES5fP4NHjOcyv8CGNYXSkDV95fRIjfU0ZwfjAclQglUC6L2tfK+MvN0uR8JjEhqPBrZr5vMXyU4u16JnMh6xCXT3ENAVBKRy7+I4Ud/XvtcQ+xU7U84bfw+eLVrn0TG4w4thdQcKto1ktSyGvs2OTDs2XVbYd5ymbSTLQMMqgWMvh+r15JNI5DA6MoLLdwksXX0MqnpRnmPeLTUjh7+a9rCOkil452lnSn/DLzCaJh1UyaXR6gj9x/DOxRy26DKiyQDsf49YnMj+991mcr1x9js7mX/2L/2l3ltPnZi93Rk9IBZjkxifvhjneRo2sWxaqqXVNJqeQCArVn6SvdxB9/UN7nAQBBEPcefwxFpbuo1KvYmO7jPOnziGb7BRAiqZKaWcLSWcBQWNBTrwmK6mAc1wnMpiuE/VWL7zkCJpuh4CoXTkHbSmaLVFvU0dMTH2e2YLs4iw6w1sZvuqlFKPQC2lOMVtkNa5ud51ow7ykwBg1uc71LLwcDxi/wg9Ow8CICfAibRZj+N4761hYLOLb3ziJm58+wYOZHRzen8HJyW4srGyKPw5THm98uoD9YwOo1ANsredx4vg4Pr7zALViDa+8eh7vXrstmMPk5CCmH63KGnZ4dAC3bs5hX18OAyMjeOe9Gzhz8hDm59cxt7iC3/juRSwtbeJn1xbQoH7LbeG1CwP48os9dKYVT+YgSuPax1u4dj2PfDmCH6/jwrEOTEwcxp+/eQuBk5bPrCPTxN//9ufx52/ewOwai5qDtOtjqN3BL33rAv79f3wX+byDQ4eGsLZOiQM7HWBuehXnTnTi3Pl9+PG1h6g0O7G2WoUbVfDf/vaX8O/+w9toIY1TR3twb3Ydy+truHp2EjvFBj6+u4a2tIej4z6OTg7hyVIedbRh6hFjiKt443IfXr9E82/6+Kp4lfidMmHVMJ5KYAWlueJlnrxuoqwwll+n7HLFZuyWyzJsZfyQ8U6Llro5KgPXjk7SLZnnRraA0lGwS+BD30CzUUIQVOHChC42KFptwKWFKQsh/YsCcqi4PXPgCvYTIvRzKLc6cHtqA34yhYH+fSht1PHSpc8hzRhjz5FcKpW/aJGzGybFrVxTCI1HN611+V6FT6S4F8F3aSpEGsNOKylYGgs2/zcBjyMSVDXyyYLobDi+/JXnyI2iedZe/2MiIXSYMy5reypvC4rygnPM0jZdN1BmaBGgjuzcRr0lhaa3d8DuWVQKELHYXMfK+iOUK2Ux4j5/8hza0h1IEeiNbcF35hE21tCsM/qVbSFbU6NT4XiSzKEVpuHEOuH6h+FEGaRTTAeQACYBMekpS16HrvL0JLJt4J7mUqUV/KOj4jOjoeF0qKZHC5LlsljSo24AtCqptSJBXPJCtIOTgHauad0Y1rY9/PmPlzC3WMHnrp7E1Owqtop5fP7qKBKOg3d+/hBnT08iaDT0309OiBPfo9k17B8fxMPHdCxs4KtfOYG7U0t4MpPHwYlBbG5XxcWwo7MdK0sbePXyhISa/eBn93FgYgTrq2to1Lfx+7/5IhZX87j/sI7lrRpWV4sY7W7gH/76KYTBhnghh2jD9344jzvTTfR2J3BwMi1WFHNLIX72wTwOHT6ElfUtVHe28M0vX8CHN56iUKrj4Hgn1tfLqJc28Du//Sp+9N5jfHIrj86uHIo7PBFbQmeg189/8e3jGB5M4MF0C/ee7uDR7Coa1Qp+47sv4S/e+gClnSyG+pPYKpVRLa/hN757Ge1tXfhf/+2P0NeVxLe+NomB7nbce1zCw9ltTD9eR63awotn0vjml/YjCmk+xnFScSR5oAweI7RSGYsZJUONlh4yimspZsP7hdje7gbK3izGgkWGWwOK8x8KhOtYbQl01kjcjuM0/aob6QZ5VWKw724jaFI1v6OsZmrKTMijst1j8BwC6RwnAyAxgABj+OTePemExkYnUVyv4rWrb0hQXb1OnZ7iLyJCtRpHs5UVwqnBaojD0f9ZEj6F+W5fv/Jr1A8KYuKv42ZT5DV8xoUYaDSUPFA5YvHnfvVrb3z2GCXFZjfJRY3KOeNLjtEzbn1WCyJrcqOBsus2wW8ML4ThaXyjJFn19w+jp6dfuR0GGecHf3fmBta2ZlDa2cFGoYJTR06iI5tC2tlECiuIgjVUqttC3U7EEiJc48kgZClK1ujmxs0BfXIwiFhsBJlMh7SCtDGQjO6IxVCLzR5QpsFtCpJpS6jvV7VFgr+Yk0vNhXSlzTeg2iUb26FFyYpV9f0rmCsAmxhAUROk3Ri/f3XTxfd/uoaZ+TI6MxnUkUQiXsE3vzCJUrGEn7y/ip7+LnnP96aW8MKpcVDUem9qHYlUXMysMgjwrW8ewVohxFt/80A2AUywDJplJITf08Kv/MIJrK5X8Nc/nZGNIZGCgc4I/+C7p/F4Po933lsVMWaz5aI3V8D/8DuXgDAv25sgzOFPf7CA+7MBrpzN4bWXe1GphHj7vQLe+3gNXR1pVKt1NOsVfOXLp3Dr3gpqpRoun9uHqdltLC4u4w/+68/h2vU5/OAnTyVymHogbhUZABdDgG//8jjak3H81VsPsVHlTZ1CdWcHv/nrV/Gnf/1TbBfaEIsoOfHhR1X87t87h87ONvyb//1dDPT6+KUv7ke1HuCtnyxgab2Bjq5+8UW+ejqGr78xSqmjYVVzG0V5jWaySzcuhUO3TTQf0259jyxoRwx2jfqRGqtMozuymy3N5dbP1dz4OibZvHhDpNOIF8bWcBvL7SVHDhY2kvlq8L0yvGgDrca2bNaEH8YvJDYtMdBxOLEsWrE2hP4Amq0ufHLnA1HKHzl6EoW1Cl678gbSySzq9YrcyxZz3IMNtAvja2dBVP8kbklVUEn2rwg/g5YkoCoMorjN5nZBJDB23c3Ohh2hEn6Vic3vpebslVef14N4N+1OZ7PdmF3jUSMENsuO3A3C+rsgMdsxfljESwiS0Wagn51N36AiPZJprFqk248+wvrWE5RrVWzkyzh9/DRyCRfpaAGJcBlhq4BWUDb5Vep4xlW4tIikf7PwcGvie/BS3XAwimS6D2laQzKxj/MmPyhrHm54LPbkUXBYSWLinK/NtQHRuF621PM9s3RFebQAWcKjjYWxfB2d15WXYa+XnBQhsLoVw5vvbuLJUhHJGJf7CbhRHVdO9iHXlsMP350XFm0UNRB6Ps4dHRKLg1v31gWYdJ0mUqjhV791FrNLBbz908eaIEnFc1CBF8aRaUviF9+YwE6xib98575s+7o7uuGG2/id//wS/upvb0pH0dPXh1KtjrQzj//+dy/Bj0rSSreaafzpW0u4NxPg0uk4vvBKH2pNH3/7fhk//vkiDk60Y7CPgHwD5184ib/84TQ21jfw8oVRPJzZxuOZp/j93/4q/uR772J2rYX2zjZUKhod3NvRjZXlFRw5HGFi5ADe/OEdHD99APmtmtgl/M5/+Qb+5K/fQ7mexIGxdiyslVDYWMc/+vVzyLWn8L/8Hx+hq9PBt944gLmFAn7y0QqGx0fR29uDn//kFi6dSOIbXxyCT7tVs3AUcqE8YJoNrg+SmqrvcWAsR0o/c3amu7iGEbpabo092YV1a8BhuygRuYnNlDIYnt1WxpPqxeyI7QaLYEw6hyzN3prLspWq1zcRMvonoIWKWp7EYhkhrnrp/SjUY5IKce/eddncUYy5vbaDy2dfRpbeyMZp0vJYFAS2h60uEZQ6oYsggsKi+BYZhi4H7MaK9xU3ssRdCRSLZEkEy+YaGqGrdoJazK5cfeGzO5t//s/+qXqLmGot+hLzYVkDdLufV8GlcW23G2TrJCftpfJP6s06atUGBgaGtdiYHymG6GGAm1MfYmXzsbSWq5s7uHjmBYmDzcVqSDmLQDgPx6lIJhMBWMsRIG2d8bOauRwhme4A3H3w/RGxPeDmTHkePLHkO4Wope72WhxZDDiH2hB1Oxqq1sX6/Zqx0LxwEWlKZ6Un2rO4lnyPrI/ZASk/Y5enIXR7BdwWViL81U/WsbJRxHd/5TXcfjCPm588xqGRNkxM7MPb701jYGgIjVoNC6uruHyWXCIfH9xeQCZNF70aolYJ3/76Vfzs/dvYLHkSOreWryHh1DDQO4j7j5/ixHgMY/vG8ebP7uLYiSNYXt7C2toyvvvN8/jztz5CW/s+nDoxhtt3n6BZmML/+I+uwIvyovMKwnb8xzef4u50FaeOt+PKxQEhyd24U8bPPprH6y8fxrnj/WiW8+js7sD//b0pLK7t4OC+LPL5CjY3FvF7/9Uv4//893+FphfH4aP7sDhfRr1ewpVLZ/H2WzfR1l7DqdPH8M5PP8Xo+AAqO01srm/h177zEv7yrRsSRXz2ZB9m5ypYmJ3F7//WJbR3ZPCv/7cP0NXh4Vd+4TCezOfxo58vIt3WLYWsuFXFhSNxfP1LA0ySf0YDp3YbyiHSAiEdqsng5j+V/GbMr0QfRRMvvcft4aSFZQ+3s4Xm2c6e94XYZZjVsozklpnLA4HyK3KDWGxaCckgjzjOuFy/b8KPF+AEBYT1CuoMqkv1oVLLwPH74Pi9qLYg8MDtOx9Jp3j8+CmsLm7h+ORptGWY7KmkT2vFYTsblRzo8sZPxM3GmY4EjI6meNby6XXryoOYGJPgR8y2Et2Ug2qlYvAg1QPykGZXI1qrWAznzj9PIqYZo3Qu2IVv9IKbECtbbJ5dd0vVNlR8m75g9/ZqVxFJoenuZoicrozlwwta+GT6Q2xsPUFxp4TV7QquXrgi26iIa1I3j7S/BDSXUSwuiecIc5B0M6TWlOlMOwKnHRE6EPMn4ThpccqL++op7PskUOl7IQIvokSXABklD5ropzeFFk8tOEpd17+qy5pyKpQ2b7cMwswVDEi7IhYZDfJSAF3sBaRVV5BStZ0xLK97+LMfPsXWVgm//p1LWN5u4M++fwsHRjtwaHIYP/7Zbbx45YyYlF+7/gAXTh9AK/Lx4c0nOHlsBNsbWyiWi/jaGxfx3ru3Jd732OQgPp1eRRxlvPTSefz5mx/hwFAShyYO4q13buP1189j+tGCGLZ/95eu4Mfv3cLGWoREki2/g67UJv7JP7wCJ9oSsl2ILN56ZwE37zexU6bdRRHnT/RhZGw/vv+je4ghBY/r5/oKvvWt1/DBPW6oCnCNb3EuUcbv/Na38H/9hx/LjXr8aD9mnxaEEXz10gn84Ac30dnh46VXzuL/+/4HqDTi8BmhHBTx9375Jbz140/QCFs4d2IIM0+2sLy4gN/9+y8hk0ni3/67D5FLh/iFLx5FuRHi+38zi+18Cm6MI3YFF0+048ufm4AbVmQ0sAApDwrp1C3/yNF1rmIsqu8TQzLDJVEHBOp/lHSpz4XeV7wHFRTWQEMrdrSFSakUJFjq5lZieLjS5mparD5jaATsbnzU2JnDQyaZAQJqjopAcwlOuCX3aC3oQcsbQORw3CN2w6jpEA8e3BI2+rFjx/H08QJOHrqAzrYew/7XImlBatEtiQKe4Ytqc8L7lmRHvkYex+z8/HhMY3VdV8h85DURj+EzRAqLbvMsVKJUCm6o9mKSPFy8dOazOxvG79pCYxbd8qxZ2vVuoTFqcDkJzCzKD1LAVVn3KmAsrn0t0vMD9PUNoqurd5cSLfyToInrD9/H6uYsKtUa1rZ38Oqll5FNtkkwHD/2tFNBLJpDqzmLam1TzLCowBUOA3kB6UE0on64sX7A75ILyVWusFgEAVTBosaSKmNY86BUG6MiNGv4rGAuWaq779/Q04UfQZq5AdsEqzKaEy3Gep3ED4VeNFzEEk+SSmx/L9vXBBbXIvzlj+ZQyJfwa98+j/V8iP/3ezdw8HAfJsaG8N7Pb+PiC4fQKNdw8+4Kjh/ZL6y7+w8f45WXDuHJ9DKWt/L42pcv4tp7d4XufnhyANMzGxJydvXF0/izt67j0Fgf9g304NpHt/DqyyfxdH4F96cW8ItfewFzixu4dWtVND6u30Jvpohf+88uotEoAcz49hNYWA7ws/eJh5C5G+LiyW6cPn0Y7998gpkna/CcBHKJEK+9/AJ+dG0Os3MliWbpyAU4fbgDp04P4e2fzqJWCXBksgePnixJ3tWxo2O4fWsK3T1ZTB4YwZ1PF1EotpDOMpeqhYsnDuLOgwUpCgf3d2JhvSj2mIfHc4j7wKOnNFArYGKsXQD3R09K2MwDHd0ZxBIR+rIJ9Ei6TEMdH01BEMMsicmhxEEN1NjZktSnCan6tdrZapqIGr0pRUK7WAVe9UZWsqgcVhyphRBHDyMdx/nf2Xkru5ytk4sko4xIRPQ91Jq0BhX1nxyiHF94/6biTfjhGlq1eTXpSk8gX8+Kx05E8bEXlwysW7c+RLlawoXz5/H00RIunnkJbWl672gEkTUxV5mNFlG+Zo7J/LtVautBGooinZCEFl81CVNtn+JLBK0Z/UJchip5XhPVhOkBbIHxy1fOf3axoQfxs2OTjErGIEtGBrNp4UXkRbaaC9uSPpueqRR/jYttNANRp3Z2du+OMGL9EDTx8YOfY351GqVyBfWGgxfPX0YqloJLW0+yf1sOsvESPJqcNxZQra4hIatBXtB2JDKHETj7UGnS/T+OVLwlMS6U61u/TDE4MtoPsYekkpl0fKPI1dbZChT3QLS99llvPJ74vJG0s1Lxpeq/DC1dXPRYYHhraaKm3JCyGfCE8MfXslmI8MntbdRbJbz44jiqRQ/XPphC/0gHBgf68fD+Y4yPU9oBrIpV6oCcIJXqDsYP9GNxYROVSg3jk91YWy2IxUZHRxJbW9tIJ5Po7SUmsoD+/l55rfliEd1dbQLibWys4cDkiEgMNjbKYkQecwN4Th2dHdQIcWWvZEVybZrNJMpV2kPUkc7QwY/U/rhgBg5zmsgXcT38P9+fQmmzji+9OoajhzvR4iaIAj6SMklOFABW0y31upJAqARSFgzZMMoDSesI2eWpVqtZ0UPM9zUDXE5W4i50RdQxVvVtCsarE6CyvLUvVcmGUjPYbTSN9aiOAAz3I76nq1taeeomSuUOe/ikLTSWHsFuXccwa9au2Jzic6FgkioSNYRAk+DIGBdbgJqhj3LNQaXhIdNOUF+I28gmA8TDFaCyhMBxUWn1oukOUIMvWWmit3Na+OTm+8LCPnrkGJ48WsDpIxfQ2zUoLG5eA1pMVKu8fo6G0ZnuTCw7BMtUEztblDQrTX14hDjKezYWR3GHMAaXLVR1axoD64JVe0t6LLsis5U+dfro8xUbO1bID5P1m5GhS+tpzXe0kovhEf9pFKX6PO+R/VipmcVMTGVk3xg6O7t25zMWXxpff3TvPSxvzqJUrqLWAF6+cBUJl4Q+kztMD9Y46VrrcN1NNMqPEUUb8NwcQncSfmYS9SCJZlNiFOB7dbSl1RtEzh7TxViAWJISZJ2olG1yIqQrI1vVyA5sDIfFcDQQnt/DB0bX18LVEPq8xneIU6FE95oTRJIw9YZW7xxto3kS8GagzSZb0phbhRvG0QhpJNVEUpiaZAhTp8JkAX04pajxEYzxM9F4HYeRrczUiqjB0lNX3fHIBtWkRv5qDkUak6afYYw6M5p78X1EDZOUQBKhWqTKulSKA8lpcVQbFbgxlVJ4yIpnb0B8IfQgMEM8hhtT22hWGjg80Y6ODl4DNdCKeUxniIsAlNIC9YWm7ogPt3olC2nOqMRp9yrWqvT8FfyLFhYcSbmG1YdIRaU69khXKsWGxlktIegJnidbIDKujdG8dJ48INVXh9eH39esh0gkmZ5AzggZtQoZ6BxNa1LDiDZR0qrJ4uJDldBSCE3oG//Ojlu6GMGGaG9hlOAid2EMsBrN8Vart1w0gjgKDcIBKenkY04LyVgebnMJsWZZVt07zRQabg/gdiOdGhBTfPgNfHT956g3qjh96gxmp+Zx8tA59HYP63JmV55jgvwMWVfW1bWa8L40CDES8ii/Xg5UuW8tbkV+FVf1TCmlx5Dp3EQCsefeZ1frPAz4xi+8cOqziw2d+mwnw69mp2Kd+GwltMVkNztql5eyV4gs4Y+rxAb9SSNgZGQfOjtJGtM/mgFex/UH17BZWkS+uIPiTgMvX7iCOEl7LkWKxEoiJDwK0ngRyoiqdxCGC3CcbiB+Di1/QNbhUYOaJ7ahdXRkORur5kcAZQtAqYJul83Jk1AUynwcZTzSLZMwoIneS2Kmzuc6ru+1p9oV8b8ZsaYwpRuquWLrblaCug1RQiQ1O9Rr8TkJmc/Lh19CAAOx7iRVQGd/lR4IEYwjqwgt+dLZBTCHXE9T0eBQOsFMI6q+5VvUT1nWrDHN/ZI+S3yUyYXig8+HXPEIkd4bspgS4IwC2+J0tPJoVuVzoDQi5mXFwd+JGbFpy0fgRqhGPhJ8TU5DujqWOOkWGK9CcSStIQRnU3xLxlJXH2y+Xyn1RkMmVhcMwxOKAeNW7HrZeETbsddYTIjVBv+dWjNaqAroq4JZq57fy3lXHIWFSCkMPCxVhkMipsToGjhA+mEF83Yp/paBrqZbe7IWflbCoWlwje0JmZTfp90Cu1/yVnhfq8ZKRrsoIaNUoU4NVBwJVBF3d+CEq0Ajj1hIPK2KKiOHvXbA60MyMYLQSzNTEHfufoLl1QVcufwilp+u48C+Y+jtHjIQAe9h9ZuxtI5dygoLjLjvqaUnD1xeK0m0FKkSbW1J7mMI7OCOAAAgAElEQVTCSQKVGnFX1Z/R+dCy7PWAVa0dD1/+LsoVXnr50mcXm//uD37PkPP4i+JS6azvsNy0z2igLJfGjlpC5HtGM6V8Ha7TaIEQYWBwCB0d2tnIqSOjWB3v3/0ZNouL0tnsVFp45YWrIqJjVpQ457sRUvEEwibjIgpIYAqOZOt0o+4eQiOmsaRRvSnCO3IrMskQSV8Vy8YkVi0kJSdbbROt587eNkmFaJaQuMetMWmCRlulGzq1StATjR8aHxRabuhDLA+Osay0XZR8rSEy6laN16Up4x1BOfVmUQsJ6YHEcIkPJhXQ2nE4HgufeuvyZrBKZWqNxHxJjL+1C+LrUNmI6eJYiDmWtNgd6DUQMzTTdbEYiS2Dvht5OLQz4z3ANSlHGDXr4gMqEhBeg5ASAIgY1qedB7so/t2o+qlNoocy3ytvD33NmjbBAEI1nDeqb/58gVJpvcACyvgXFi0F4YV0JpiJShB4OVnEpGhIJ0OWcNKwxdU6hHYcNmGB11KN0vkmdXXLr0fEboPyAiY/Gk2ZZQhbPMboy+wqnLIM2mVaRrHozgyGJ+ZcHBMFrzNYj5iWiY5BYURKHSIftRYLE21GS8jFC0j7zFevKEcsiEngIHulyE8jdNII0A4/NYgasph5Mo2l1QWcPnVW4oYPjh1HT9eQYoTGy8d2ILQNsRIGlxYaktXtiESD45as8oU1b+sEJxryaOLCZWJnI2JUYwki0UK7G9k9FTkJf1dffE65guWE7Jmba0v17AhliX9W1CW6ION/I2JFAdm0bWW7ycN7YGhYFKwy84qeiF65VSk2W6UlFEplbOer+MrrX4THG9ys3ZNeHEmmUTafIghmEXdWNI3MzaGGITipCXheP+qVEIGjnU1Xmyfm6HLjU3ltTkZrcypetsIWNm5vVr5g/mlbSpsGqtiUtvtkXNI6kqbVjuNja70kn05XN4WIVMdLTyiFdpcQZowI1GrUWD8wRtWlpSjnEPV9ldRHEqRkNWJ9XviQqniPjByOJDRWt166tkCqJ8ouI1PTG6nSNmxWdm+iFGcXwZsYZGKzi2PnoBoyYcMy44n4SJM8K3Xqk3FIXP6p00qpXodKeoL1MlJShuGJlkfyg6DWmdJNiKqadgVKINvtEPWrFCOkUpmjKp0VQbU06USk9cdkK8nuWu4nMsZZZAnUk4eya2alnQeLtUTqtoyPjasKbKFZGLCWBUXGMmO+xevMWBb+oTe0DJ2kUiSYKMD7WgFeS3OwamdVrpuQMXN/iQ7PYJEWO7LG4fSQlvfoMZ1CcRwCvjXmcFXIlF9HT1sDSU9Fs6Wdgi4qArr5NeExOoVm+SSoZkZRCwbxZGkexXIeQ4PD2F4tSWfT0zUoBZAFhAVBXzeLqh5GgiEaAabIEWgtm1S5xq6TgJi42+0tyZgsSnRAUO8aibAx1A7eZ+JrZaQZLDaXLp/97M5mFyB+ZstiwSAVWj6jBDdYBz8IVsm9laLJGDYrZALEUmwGh9CW67CcfjnZmbj4/p2fYbu8ikJpB9V6hJfOX0EylpY4WloS0MY8FizBbc0gmyojalFxyhbeRy1gtAVdzA6i3sygEdKWooqOHPOm1J9WsoL0yNkFtRW4VVc9mTNNLIrt1uyGwVZ/4da4cYmTvXHjE7z88hUZLbiGnHk0LzfdxIEhschUI3X1ueHDIjefiR0hQCwnHsdE0d5wU8cHV5MXJMdZwFnqTYwfLOqo11tigxrzJUvE8ETYQenpLEbahttklykkqimXSfOX5EDgiBAl8ejxMra21nDp8glEIaN3jMugxMfKEKEiVDoW+jx5ec354PH3qOUFS4WOK+bzplGV4EbKoFbvYRZ1Xrs9bgodD0XYKmJPnqa8rmo1mU6x4DaFAyLugYy1UaKEdA2kMSjcoXicxEIbHoyucl1kc53yYJAEydevYYNqBcuiSCa1RKlIrhc/K7UC4Z9WUNNNHH+vgMNqum7OINMZ2+2W2p3aMcUexlJMxZHDvDa5z9jFsMtSqw0WTKVU+NipBUBQghctoy1ZFY4Z3weLk9xjUh/II8siaPBApQN2J+rOPqwVynj0eBqXLl1S0/PMAAZ71aCOeKtKJ5jOqllkgifJKK/WLxT1mmov9wZfJ+95whtkvHPrJFiakzBLAR3J8vmC2o0wsYLdkQiwqYFUB83XP/fiZxcb5kYJR8SE0dl/t6Fz1gBIQT2aZqmm4lmin513NTWTO3jaOjqi+s5JZ6NgKdH6ZqOKj+9fQ768gvXNvHh7vHr5ZQFS+VDF3Ar8aFESA+PYQsYl1ZvcFqYGcixKo4kO1KJ+BE4/WuiVzUpXO60AGP2iJ6IUEeMTbOUKu6tL42Fr88zNrlofYovYSxRuClMPnsgHMrp/SE7HfL6Bx9NPMLZ/GH19WTgOI21sEoUK+fgzJE+KdAATqyuEQiEb1hCFcVFvc4xhqJzDU9zw1OWBDOlvwoxq6WIFO6FSWfEXZnXRc8aCfZoOoSe3WoiK2RQ3LARFY3Fsbtbxp3/yJn75V34Rvd1JMB9Y1/MGiDYPi5imCWtAH1i5bmSDEEzkSCSjIjsl42pIgy4eAgRkWWyFHqGeODLaEPCVIqWWpNpVsth7ePBgRhTaJ06Mi4Mhmd9is0BdEsdRegxzXGJWOuUO0gHxFomENMrrRJU++SB+nKF6AWaeLKG8Y0y4Q2XGMuI4ndFtXS6nHsUsNlI0OWZEDQQhvat15S34mWBbcd0omu2jePhIh2uWATJZq65ODxk1NlOeleJS4vJnPK0psZGUjQCoNl05QH1vCx2Zshyu6vXkSKdYqGxLgeQWqlHViJkKM9KS+7BdCfFw6h4OHz6MlYVN7B86iNHhCfncbBGWdb4l+fF+YsdpIBFiNLtmacTxjAiTRdmmUnAMptFXyM6ZY67riBsffa749RyR7TTEDpwNyXONUdRGSWJgQ1WdcgPKHE1cQT1JVXCpBWa3yFgkxgrVRA3KU7sphB+OH6Nj+9HW1mbaaI5YLqrNHXx06x1sllewscXYkhwunX9BTjMvbCHuzCAVLCNGuUKsBJcfIL1CKErjDSuGXilUwzSKdXIPDiPpdyObI7DcRCxKiIGzjBqGGyFFRLYwRpZggF/lUui8LiOk/HdtwaWDCBL45MYDnDl7HL4fyDpwZnYTPd3tGBnhCMWwaa30AcoCcGsLrpaaiv5bgyXiMARPCdqGoup1aPlI8FqkGGqzKvqVQLVpamOg6l0drPWBtSRJk06neI1imurDIqCrdkuVCvC9P/spDh/dj4tXjmtRY+GQFFB9rdrCaHdi0LXd2B6JnY0ZgHnX0c7oy4zfj75Gvg96vTQRiZ1mSsBv2lfwfam3GlXNPh48nBfz7GNHxtCe44aIbX6EyOOYkhCWOAFn3TrxmihOw5+j2jVV0otBujxYPhaWtvFoZg2Hjx5GZ0cCcVeVzAGLu11Bu/ReJs6m711JacTceBBqN8TvETzHUTIcPyvRYzsEbnULRkCUBwWZ3cRtBMM09xKvIR9I6foJQAcciXkQElAEmmEkEpDAIbjeQsotwHfWRCdFe1viYZTx0GIknWtHoeSgHnWhHnUilevHVjmP2Zkp7B8dRn69iN7OfRgdPSQxQoFkprNTUfGkKNHFY6cFSib4utUEj46N6rPE+56aKDsSScFyY6jWW2gwoVgsOvi5sYtpGoKtvt9qtSHrdd675y88xzaK6QpiWs75i3kxTBgw+IstMLY/2qtmhmoscIFl4DKNkBaiDX1RiRTG9o8jlxOmlTnxGNJVxAc338FWhapnGomncPXSFcRFJ1eHW5pCeXNZVpk9PQ20JapoSeaZWiySHeo4CTSjpGTwNLxjaEv3I5PmjchWm+0jV3YKFKtuSSZ9TRQwpCKr6bBrf1tI91pjF4sL1Kw0ceDAGKqVGmZmF9HV04n+vi54sboCm+xMuM1xOJ/r6CC/1+O4Yd3QRIYqIDhHEHYeCkYreEvHPnkgRXOj3KYabzjDYJZ0BhlvmOipDxpvLiF6mU5C2nYxdGfnIXIqNJsO3vnxx6jVHHz5axfheg34dAWUYmNxOZ72OrbYPwo0Kk+ItAHNFtcMKzkxzR+La1iMQ0ARU1nE94WCwxCo12jfya4liw/fv4V8cQsvv3IOHW0pFPMlZDNZNWpiYhLHXUmB4PskqMkOqYFiMY+2XEYKj4QKisshO0huVmgaBcw8XUZXbxd6etMiZOS1YOFm+B27pUyaXRILAMmXGayv5jE/P4ee3hyGhmlPwXDA7K7cQTVBas8qDN4whpXVTcH+GOrX29OBrm52t+qOp8C3clXkfjILE3YsMXKPONbAQakCBDS7R4SUHyDmbIkgM+FUkJIY50BWz06iA/WgA4HTi9DrgBtPY21zHrOzDzE5sR/VUgMd2X6MjR6SJUJDkkOZb27NtDRVlSrtRDIpgkrZlkmInlIB1O/HTAIWw3E9VGvstDTxQ+gdDPmrspix8WDEcgP57YIezlGEL3359c8eo2gLKvwRA3hZ0Fd5B7vjnTn1zX8zP9ZuomT04hrMnM7ii+HGpNhks1l7a4L8551aER/c/imKzbwYZ8WQlGKT5IiyvoHMTgmj7T1o1mq4vfg2zlzIIaRHiRQLzUSCk0KAblTrOTTj+5H2s2jPEGzkR8mnnPosjlRmE+Xygur2R1zu5TTX1bJG3CrwZ1d6/N+aDQfT00+xb2SfnK5TD2cxNjqO7j4CizwNrTWoWd8ajMKV5ESduWWO393YkUTnyBgg2znhghjTMUZ9RHx/HCOV5SrELBkdNF1S2MnCTOWKW9fV7NY0wVMNxTnqaNQri10Kd+/OYG1tFedfOI1MVkmZNMqWLCYySj0f5UoTqTTZo1zbahfCeiKG8IJvqGWkdIq72UhacIS6L1swDoimE5HNFTsCDysrRTx+vCzgc6FURC7bi0ePpvHGG5cw0Ec1cYT3r93AubOnkOtIYWFhA9uFDZw6cURGEv6MhfllzM4uSPF59bUzSCXZA/Pap3D71hMszC/g1dcuIZPjpoaZ7EUcODCAtkwW5Z0AD6dmBYz2vQATEz3o7Mih0QJK+QAPHszKmJZMRTh8mPYUHJNL6BdCZRObGxvI5dqRzXH08HD37iP09AzJ+9nYWEZ3dw7d3cyaooGZbm2U8KfkQHEBlHuA5M64mp7TRJ9K90DDDIlnBU0+B9vIxorIxnbQDJso0nkiPgwvNYTIa0eLOWFuDOubi5hfmMVQfy/Cpot0okty1/i8ElPhfaHFRl0IU0nNmuf1tGOW8K4oYpbCxOlFPXkUi9VnpVJroVppib0v/3uG17Nc0e2i0GOsnSzH2QQuXnoOgFiyvk13YpnEVgfxrCjz2f+2q5kyZL5dUp940dIWkutEDyP7Rv9OsWExKpXz+PD2u6gGBayt5xGPEjh7/CRQ2cGFffvRFaVQXFpBeyaHv1n4KYYOFxDHtkSeyErdSaLl9kqIV8sdEP5Bwo3QmW3Bdzh60GGMa1ieLGqwLic0pQskjBkrUPFgNY74IlSTSAoFw3hxV1e20Wx6EvA+PfUQJ08eRVt7GlHI00N9edQeXIsHbwT+bBYbJRHqeCQiTQHoxDFXbsIIan9BMJzrYIdjStPgErIxMaAwgXHaDpCbIpiZGoJxe8P4Vgl88zQziRExns+HkGODi/n5IpaXCjh15iCSaWIxNekYhN8SeCKcvH3nPjbWSjhwcBAXL/IBpw+yMVZ/xg9FEGxxdtNzw7LILR9F1L+7EhF69ko/gNnZLSBKyBi8sLgoHshHjo5gdLQdvuPi/tQKKlXg5LEDWN9cxvs/v4nXX7uKznafe248nF6Uz+H02dP4iz/7Cxw7NoyrLx6XDu7jj6axs+NiaWkBL79yFmNjI7j+yX0szK/ilVdfQCqRwA9/9C78eFZIfKlkhBcuHEBnRweCMIEf/OAdKabpTELwt+6ubnx8/UOMjQ1jfHwSUw8fyXbo+PHDko3NvK1rP7+BkyfPYHV1GckUMDjYiZin8TsSF+OpwpwSAPF2JlYidqGULOSk69dQ57SwiCVahlsjPwU3qCLrbyETW0WjWUa+mBBHykR2kPCddBdkZi+vabEZ6OuR0MZ0ohuHJo4L5inygThX1zSDp48zO2luDNnlGrqASZxgkVH8VQ853sdqKEaYwpdis53f0Qwpj9cpI1lbfEZo0iVBfcbtj8/M6TPHPruzseZZali+++wYcHDv9LLdizU7ltWkGfd3ixUvJFtA09kMj+yTmU6xEFb1GLZ3NgSzqbU2UcmXEOar+OKLL+NLBy5g/sEdlDwfPT1d8EstvL1wDf3DSwhjZbigiRajT0fQjB1AKzaEgOF1CJFLRsglqvAI9NnMJy+1i3eobkTV17azkfWgtI/GhVBGGM1/YvFZWNhEEHgo5Is4c+Y0PK8GL9bS7GbpkriuVexD359h+5qtk9gNcCRw4yjly8hlUkgkefKwu0qj1fAwNfUQhyZHkcjE0ay7WF5ewPDwoIDGsj0J6c2i7oT057n+8W0cOXwYmRSFhZAH9c6dKSwvL2N7q4Lf+I3vwHGLqNaAh1PLaNYdLK8sSfv+xpeuIO7z1PXxYGoOKyt58Rp6NLWIiYlOnD0/put1wx7fpbnTUF64JVaoqh+6pe3Le7exLBwMWOQJTYc+Pv10Hg+mH2PfyDCGBkYwv/gYV186Bpc+xPU4fvD2NWxt7SAR87G8NId/8Fu/ic6OJIJGFfnyDm7dmUErcDE79xhry+v41V/9CkbHOjD/pIjVtSKOnTyMT+/ewJXLV1AqVnD9xl1MHtiP8YkBfPDz9zE2dgR+Mo3p6cdw3TrOnJoQ/GR1uYDF5TWcO3dGlNrVahnXb9zDseNHMDrWL5/5xx/exJkzp0TLdf/TKUweOIK5+VVMTU3j4KH9GNvfh1iMBvsciVkwCDor01jpDOxulFtFO1s/lhYcpRU5AgFUGg5aET18iaFkBK9pSxbhBk/RbNRRrebQxAgivx3xFCUcdcmbJ3h8++7HGBsbRYtF1G/HiaPnZDy2WW5WE6Xx0gxvJHVCZRQ6biuwzd+tdIqYRhjL2MrkWy02ZJsw64rvibQAFiN+r2rL1GBMeUwhjp849PzFRrYgxltVMRZl1VqA2LJjVXeyN07JbLpL3VcfXjHp9nzsGx0T8x1zHiLWipCvbuP6p+9ifXUWh/r24avnXoFbrODpw0X0nz2JruMH0FhdhTu9iB8tXUOqvwA33IDjNBEgi8g/hCg2ibKwpGvY2V5HFJSlLc+lskLD5oaIK0YFS+Vx0BHPHM2MkGHF54W2wKyogoVY52FleRNLi0Xxwz15+iAyWVo8UJiom6RSvoZUKgafkoqYhteTw8J2Wf5dOiSOP3HMPl3Dp3c/xVf5sCfowO/gw48eSgsfBDv4zne+jmwmh9u3prG2voQ3vvB5PJpewv37N/HVX3hVDbBbSfz4x+9iY3MR3/7ON2UcKxar+NHbH2F8fAIXLp7EO397DZcunkAy3sL8/Db+f8beM9iy87oOXCfce26OL+d+3a9f55zQ6EYGA0ASkqmRrFHJo7HlGdkzUzNjeTyyKSpRwVVTNT8mlH94XJatYIkUKYoJpAAiN7qBbnTOL+ecbr4nTq39nQvwH4AqkmCj0e+G8+1v77VX+ODqPaQyKZx74iy216u4dfsaXnnlGWxsbmJhnsJLQwR91ZKHZ54+gqhFs3VFilNaJN7WatxT2zW14VIkMGUKJRs2kiVl9RfF9Rv3BDzv6e2QYjM7tyE/j9qqW9dv4aWXn0VnT0aEhnfvTWJyeganTp3A+sqm/KyBXd2olsvw7AZW11bR3jWIZCaFmzdvYWuzhP/6V56Habp4/+2HGNq1B8XONCqVHSSsFKYmZrBd3sLZs0dkO3nzxgNUGwEadkPMyQ4f3Iddw90CK9XrLl7/6Tvo6uqTLVA6k5AOiiOz6zcFH2or5LFr16AkhD64P4ZKuY6olUR3T7eMnF2dOfn+1V9qFJcQQ+lAImFHQcawKwkQ7Gwk6E8nOzuKCq1JzQgsMsLrJSZKIaptQQ82YEiuV0KU3/HsANyAZFdu9nSsrC9ibmES6XRS3rfmxXD4wHFENCrL1V8iEhX9gco5k21U2JEKmS882xzLW5gNO26Vlkm6RQQNrtw9SkwiCgeKRKXItGoCV+Qth0Iuhk6f/gyqb45RMq/JTB6GpIUFhT9EqNcf09nDeTRcffAD5mkWZz6mH4rzl2KDMqp0gMUmwdbfRaVKFe8WtK0y9NIOGEfm2AEaTPbLZnD6K6/AynRgZXUaxs4K3MkpfFCegK01kNAnec/DNzvgGXvhaEW4dh0bS+PoLCZx5MgBbKwvYWp8Dr09vYin1JaHK0510yhPHFZpRRRTD0Yr/6mFq/ieKrizMytYXixjcHgAvQNZBAFTCNQX2aj5mBhfQldXDh2dWawu7SAWjyCTt8SWgTdHLOSMLC+VcPvOIyE8FXMBGnUfV689wuami2JbESdODYG1eGZ6DRtrNQztGkCptIMfff+neOWVl5ArmKiWK7h7Z15MzJ94cj80neiihvt3ZzG/tIPzF87CD8p4cPcRnnzyFNxmGVubNhqOKamUsaSGnY065udWcfGpI1hcXMTaioNiRxE75XW88dq7+F//l38MoCx/rmBiHz+0BKobAvLzBvvYp/lnQGLhz+gm5uc2sL5eQW9vh3jsbmxsIpnKoa+/S56Rnc0t5LLkUmnYKdt4+HgKnR1dGBroxubGFi5fuYFYIoa+3gH093VgZ3sDjx7OIZ6K4+SZg3jnzfdx4uQoOjvTuHtrDCssUNDQ1d2L/ftG4Thcy/IGVoJPDXEsLm0gkUpK9jW7rZ6eNuHU8K9a3YVj0zQ+CcvSUdopYWengmwmg0yW8SRVWFaYDOpzDU89URwbmxvIZJIwTR7okLr/M4kLSq7A8ZZsb470yheGqQ3iHmBaKNWAmh6V4k6s0sA2An8JurcJv0FbUzKtOUoW4KAdhtUNGAmBAdipTk6NI5dLIZ3MwPBiOH74DKKSJfYzeWYyDv1MOgg9nELRqMJuIFOHim9Wud6fFB8CyKaAxKJBk65fede0fIi5vSZ21bKVOXvuM6i+aXguRSYEiClXkG6G+3PmC4UxPK4EjbmIcNAkk5SgU8hKFIySN57Mh3R4V1aaxUJOXOmivoPyxhq8jXUUoxnkrDRWSyU46Thye3bBSGcQEdNmC4X2PNL1CuwPruL9xgQqqCISmZYID58qWH0f7CCF6fHbOHt0BF/8/DMwI2ztbLz91hUpFLt3D0n2EFeiLB7CHWklP4Q4Tes9c64lC1SwFN/E6uqmykv2oqjWm+jta0OhGJPbhh96oxng8cMFdHV3IplK4sc/fAPnnzyBXCGKB/fn0d7RhXw+gbX1Tbz9xkc4f/E0+gdSiJsmlpfLePOtDzA0NIw9e/thxWzErAjGx5ZQr3lIppMolyrY3qrLrdq0yzInLy+tYe/oIDq7GLlBf+cIHt5fgO1pGOjvwvbWCgb7e5FiByaUfG5PLMzOLoWHMsDRI/thkWLjaZibXUOpVEFffx9mZiZw9uwx+byYW0WAPTRllM9OMq6p+m2proVnorrbj8dnPYI7d8bgOmqMSqYi6Ottl9dDpbaKZ2mlShqSCEHSYioZV7G64S6sBXqzA1CWDszYIseHXBi26+SxqPxvilVJMKMshrINjkN0cOS/JgxtjrrUl4VSjtZIwbFG+EQM1WMKBrdIHwsx1Vjd4mOJ4FiA/xYPjUWDP7OVwKH8i8UZRozyQ59qed404XyxtyAFQ4Hs5K3EUCbw6huIR01EgzIscwOBS5Z8DV7DRdUmR4jdjAHfSEOPdQJGAV4Qx8LaKh6PTaCYz6KzWIDuRnH4wGkYEUtA4Ba0IVKd1o6H3aqM/+o/Yl8rWFFEfg5fK88PSYjEuvhrTQeo1Hh58nWohYRq4tSoJRpKbhBdVzDDQ4f3ffoY9Y3f/52PvXRb4kUxetC4c1FxuSr4XbEFLQakkekbvivSsNnW811WqlXYNbrbu2jLJdGdzaC2soagVIPu+PD1GIxUEkY+i3h3EQGNfSSdMIaOjgLSVh7JTBJWo4z1N97FfW8KS6UxROO0TmRvQzHaILbKOawsT+OPfu9fyJuuVLflAyLY+Z1v/xB9fb2IWEorJDRrjkeiICb3RDFs1YfHjU4rFVHpf+7ff4h9+/ZLgVpa5qEsY8/uQSSSHIv4ieh49HAB5YqH9fUtsUd46eULWFmZx4dXpoTIGE9oYkJ0/dp9HD95ED29cSRj/GIiGB+fF5p/Mm2B/KpCPoft7To2t7bR1p5HW3sHpidW8fD+JPoHOjAy2o9KqSafaSrNyB1uu02srZaxtVNGIhVFezEnB1d0YcIwlrRwGeXUKMnDRaIldWfkkSiNjGizWgxbSZ3k86JU6vwPL0peHPQmIvNUdF18YENmthzkkBpfoc6t3EQ2m0M0ypGUuAA73zAbOzQjkzjXkEKvWNyKjCiXghifqVU87zTJ5zKJMxDEJEamDrl6D4pIKGtsSzk0ErdXVhnqgpGuSz4HtYZWlhMq34ybPB4kZQHbimZp2V+ozY90AIKZtfyIyQRWuJ78PDP8nITVHCrBQ+iz9TkpuNCUgs3v3Q10VBsO6l4EcTpT6ivQg000GxV5zSTU8fVznc/QAFqJxpJFUX97fgaza+t4+HgSuXwBmVQKlpbC8UPnJE5YUln5TFMUKg56LbIo0zdVXJPCa9RnwO4rnqDUg9wvtTyJRVmA4qKNgq54YsoBk89Q6E/ukshKzpKyAObndO6Jz6CN+rd//I2PO5tW9VIxqaHbe9MWRlbAuF2pxNTJ26g0qqjUKwicJlJWBLlkQvxgq8sryFgWtpeW4dSawg1IFrtg5fJwsgnEkykgasIWoFRDIpJAPpFHMh8DnAhsv46U7qH07kfYiK7g2tRPUWxrSmIgtTNcBd6646jX+s0AACAASURBVOEXfvEVnD93VGjWOyUWmzimJ5dw5/ZjbG9von+AStiQbCZjVBgCH1pEygYpZPe2InZ5MEs7FeQKObVj0gwBHgmwcdPDbRJxmWrdx+aWjStXruKFF59EPk0OQh2TkyvI5nJSFHK5DLY2y4haGlIptRmjRolMYH6BBNh4+IXiH0kpkSatHzQDaysVbK5XpVXOFRRjWyn+wi2X5C9zfc2tlmqJVelk9xB6lYTAnuINfbI5k65ANZ5KziDFQ/GXFMNX/ZxWzhA3P2T9EtNyhQCnCIT8S3RTYTfRKhj8nIWXEdpwCLgt8bUtk6pwDxGO7MIZCunMfK0sNqJql4ggle5JBjFfk8gElAtEaEXBLRtTQBWfRLY/3PCEnbrwloUioMYJieU1NNSbDTnMLQIkuYnivNeKQAkV4AokV8WGr41FN5FgOKICRTmmtHxhVICHgiGY1CrsYemICI9Zgs/IuSJHxfVhu1UYfgW6TUOyBhr8M8kxJ9nQIMCuoclEA+aPJVOIRAqSfrFSDnD30TSsRAa5bAHRIIkTh84hGY/LFpgbUKVlUu9HqeeVKx/HYXJtVDoCDc6tEI+jINcUAp8YrYvUghnvpK2E+WVhJhU3UaRl8Dtl4i2LDUewz+TU9yd/9AcfS/IJ+nEWkxUwKyTXY/JAa9jYWcXM2EMc6OtDVyKBRDyOBPUXTRuNnRIWlhcxt7IAS8+if9cQcr3diLe3wabpVSQqt4hPBi0fChLUDF2S/BLxFMxIHMVcHl6gY21nDomgjpUfvIdMfwLfvfM32DNMUtmWENlsP4upGQt/8n/8oXyBdqOE1dVVsIOsVFxMTc7j6tUPcPbsaVlJqorM20VpUz6G9MRWIDRHVt738hTLF8RCyM1KmPXNf1UOEDsFkP1piNUmt1Z793ZB820YiMrrV0RIZafAg83OQRjDXGGHPKHWg6qo88oqQtkiqAPZbDDuQxUB6obEQygkJyqPHnImlE2C/NlymFrkxTDgPmQfcyymzkk4HVIoFNGO87EopMVlURlhC7AoolGlAZKoYTdANBIXe0hFc1dCPo5HcoB+RghKKoDyrFG3ObklslaV70GthJkioLgfthQKPsziE0N9Do23oipehN0yuwiSyhRYrfhFwvoN+UvMuKaEIBpTJlFkyyrvmRCDVB9WWIgV+5jFmDhUPJGUz4whfsS2VKRJaBXbMraXIHVljcnoF3WAwzzvsAApG4vQD6jl6Cise3ZjtFblSGUJp0lSKDWgSqavtg7Dq6BcWkPEpC8xRZEUrzqww/cskcuhLIJiWN1KYqWUwoOxZWQLnaIJc2sazhw5L7wiFmlCGcKXof2IFFqlD+SXTnCYz0q1Ug3NxBQnjFwjFkIrHlOZ87yIzRjMKDdovjCPy+WKvH7y5lrrb/4+GakMA8dPHPz0Mer3f++3P5aht9pYPhQUB7i8JQQf9vDB26/hWE8v/tlXXsGlb34Hd6Yn4SZiKHT1ItfejUguj2g2jUg2B4dtXHiQDbFm8OGGBDVlD6Mo3Vo0glymiHgsLf+rRQ2MT91Cymhi/C++j3wxgb+4+32cOtkO3SxJZO3Sso1C8SD+u3/+T2CYMXhNfhCU5wMbmxX86Z/+uawyX3r5Cwq/IBs1tJgQ0Dh0CXI8qmMVsUq156oMCftTugP1ZbH74IcdjydURyAeKMDdOxPYO7obyST9bJisyNadAXVRAcmFtCec4ZZLHf+XWIry9GsVN9Lk+RpUHCq5RLQxoDqeBYJbDY48ytqiVq8hlUpIAWNOts6h1lRKe+Uyp1TjomQWjlEojAwjYfn9Kg2NUj8o9a7CR5RyORwnmAFuqGRP2gzokkWuGNHKqzlc8YrLXJi7JeRptcHk6p5WqDKChKRDVTBaAkk1fohUREafMAHBd5BMxlFv1JWgUrAnbnTUeMW/lNYslBsw9J5KbLowikiT8cuhSlwOncreluPDrVroYy3UDG5ddNVF8TJVXLEW61u9LhmiwrGx1dnQAFwM81tiVOHQWFJ0VTFS6ZgqhVJhhVSeEF/i++GnZZOT423CsZeh6Tvy3fEt61R365ICrljKDS4D6EBpIpbKwEgmsVbK4frtCaSyBbS3dcEu+zh97EnEOUZJuoOSvvD1S+fC50KkHcpTSDaN4kOjvjf12ajvQGQwPkfmFBlh2C7V5BlQshtVdDiekeAnv4ebZ+Hh6DhwcOTTi82/+a3/TawEuJtvUdFlO0OLQ345BIbtOh7dvY492RSOtrXj9vvX8PQvfxWp0d1YqzdRKTURsDJRuRpxSFmTB4LbH87e9NIwQ5zEE38UPby54ogV25DItyOuRUT9urE2B9/ZwOL3f4Lh7nb8n2/8FfqGYsgXeeiiuHNnDk898xJefvkFkK3PH0AA9c7th7h27QaevPC06mzOnRZjaKWgVT4prNJsM2X1Z9uolGuCsnMLIrdbaI6ueL+K3GY3yFWg23zouA9gfnZBVuyMmtUMdUtw80UuGwE2WTWK/SLnYr5uZZLFkY+KatHPsBsRdTHbXnZAqrgodjFHVyWClAMm3Qn/XaXMdmwfFrkZ4jtDcZ+KL+HNJSpcnd2IAsf5OmRt6dFKQWU8q8gRZR+hrCz4OYYERQFmwy5HIj2i4jvM30sAtoVAsjPh6KcC/NgkhIWU3rUOuwh14znNpjJqCq0mxKqDnQPFlQE1N/yClIiTh4QG6DS5l0uJB5eUBBZF4jDsvsJxURfRIrsHDdEEdVgc/UJ3RAGJlQWpcqZT3tOkJMiIKJKRMLZFkjPUKl+Ib+wIwncpbHqhVKvUVy5ITILSofe2mv4U74qqbtnotozRJIOMWCExHlW0WKg4KtVtbm/JoSKvZg1WhHgoFenqZ8uow46iwQ6If46JaKIDiHVgo6Tj/uNp2U52dXTCrgInDp0VzEYpuylS/QQM5p/HYqjesxqP+Vk06rUQz9IVGC1+PGoElM9L00UfpfR4SqDMAiPfqaOIfZ9cGMFnYxD/4R/8rgBeLbqyAuqYyaTBisQQoRqW0ne7jEe3r2JfdyeOIIdtx8bAs+exJOg+b1kD3FgJU1ZG7Jb5cqCKDiX/Il1XvjdcPXNuTicLSOfaEc+moTcdbK8z13kT1Q8/RBtc/M3EB+jsy2NmdkpGoaXFbTzzzHP46i9+CRGLK/UGlpfWsTC/gtnpWXR2deOtd9/G888/J4xN5YpH2k1MDjYXAuwaNhZW4JRt1FkYrAiGR4dUs0GVb8girteaoibe2iijXCkJqJZIppGwDAwNtiNOY3yfVgwsRipTWuxShcrPgkNxKWfwcJwQFFHhCOzseEPSQoDtK0xHqYwDmlJXxUEtECtQFnJ1MyEmqk7odgS1MjsqE3okQCRmol6pCXvUtAwYEQNO1YHbcJFMpWRGZ8RrMpuWB7Jeqkg3wAJc2aqKrIPfFzkhkXQU8YwlRlPMDGIH5dQDlNfp/q+Y1qTYW8k4tATVyx5K62UBaQsdeZQ2y6hs1ZFIZqTQNKoliQ0RSQONweAilUnK5q1WbsKu2YI1UIjJz6atu4itzTU45bqIJa10Au3d7Wh6DmbGpgV47+rrxPb6JrZXt2DEYhg9cQgN2keE5EJ2go7L4q06VSF1ynPJUZMFh98bdYBUdvPfY/0Pu7swKkgELcQqw/FWadZU8VA0EYXRSFSvbDoVP0l9/8pKlqkKCnM3ZQyTMV4zUal7qLoBzMBBXK8ibfG1VsTukx0yR02S/1h0qPNjZ+lpHfDNPpSbLm7cuo1kIom+nh40yh5OHjkncAQ7FsX0V5oTEVzyvUtQnhqveEnyfFPHyM625TwoXj2hiNOijWmElrWWANZkI7fkS8qDmJahvLAIXdRQrVbw5a984dM7m6/9m3+l1tihYzwfJtKYldtXaFDHjQFc2PUyHj+8h75ogPM9I9hyA7h7hpEsdMEIAlRNGxHeOGrqU/2ZXBP0E+ZBD8cKscKNIGolkEkXkcrk0V7sEO7M4vIM6pUNWCuL8O/ew3hnE5m2Nty++RgbG1vIZ9N4/sWz6B7oQDoXw8TYAra3aqhXa9hYWcfy4jJWtzdx8dlnxIrAkG7FhB+NIeJHULNrqG5toU1LIlHSEGQSuDHzGEMndiEKE47pSwFYWaqiXCKiH6BQTCKfzwkWMTc7j2Ihhu5u0t6pIA5gir7KFXlylBolutKDaZ4mUNewvrQBt9xEjJwFGiVFdXT292BzaxNLE3PIFPJoGypKZ7RwbxnVegX7j+9Dda2KraU1eA22Chq6jnQhnktj+/4aVufWFOkureHwicN4cO2WkOsG9u+WGXzy9iRq21XsPbQPE4/G4fh1nLx4DpWNOqbvPkDbQCei8Thmbk6AQzNvWg4SmcEi9l3cj1hKMVIpNKst23h46S7s7bo8UBHLQLSQwPD5EWhOgNtv3BbF9oUvPoW7V+5he3YTsRxNunVsLa0ggQhMRNEwfDhGE23dbejftQtT96dQ3yrB4yjjRRBNJdB7fDfmZ6bQXCnLZ2lHXAyO9qBneBfe//5bcikdOH0Y4zceoL5cgl6M4+lf+SKqfkVGLB5wFlSC7Z5GiUZE6ZIYUUAZpEbiKbudWBhgRxESu1YV0/uJxUgYxxuu5nk5fNz5hNszwdzo9yOu5YF0lmIzKtgWOz2lZSNmw05Uihx0VGoaKh5xMvpPO0hFm4iZVUTNBpq1kgQBiBc4x2Irg5odgy9+xFk4gY9rH12RDV1fVx9qZQenj55DNsXnUyWEyOgZ5o+3rCWUMZjCvFy7KWeeYzExF9n5OMoHhwWIuqlYnLnuvAiUH3mLwMnOuRXjkuKFUa1Jp3PxqXOfXmz+9f/+L9VGQYyG1HZBfEZDwFC8dFkzZG/PJhCYm36IfBQYimWxXnLQffw0cl2daNKM2wt9S0TI2VqTKOCVXU0Lf0hnssLyTSXz6O0bEPCVh3d+fgqN6iY6NBfjf/ktWM/vxeOZaXT3DODmjXs4cmQPnn3mNGYXZ2GlAqwu1lCvB/DcCh7cGcPM9BIS2RiOnzwniL+I4AjOaQbq21VJcBxOd6EnTVp6GbYZ4N7cY/Qf6pVx0okC1W0Pk+ML6OsbQGcnX2dd4QcURVJwp9HbhczQ0KeFs3iYKEiDcLbWXNvK39c0fPTGh3AWdsRYSsymdKBjZAD5tiKuv/M+EjxA5w6JUPXO27fRQBMXn7uAB1cfoLRRgm7pQFTD0YuH5ODc+vsbEoMbiUWgJTU8+dSTuPHWFfF+Hjy8B0krgftX7sJMRDB67ACuvnNNjM2PnTuJlYV1bM4uonOoU7qRxUez6kYrxBGh93M+huFzexFJtrLVDVRmqrj/xi3odoBkLotqZUdMntoOdWHX7j24/eYtyWQ//fRZfPTOR0AlgF600D3Ug8pmCdWlHfg1D1ouhkx3UnxTqhsVbMxvoL27A/F0ArOPZ+VhHzy9FwZB4p0GVmZWsVMty4byuZe/iMs/+Cni2QQKfV1YHV+AW2rAK0bw4q99CRWvCo5WxEjsbfJVGohmuFjQUN4oId2Wko6NiaMEnU2dtFLWF+rPWHw+8WgSVvTHYteW+RmxOlf8jltYk0xRMmWp0VBSNqSjVRs9sXNlsTFpNBeXbpfbplpdR9VlYJ2yqbAMH+m4j3i0Cp8yntI6HF/HVlmHEeuDG2ThB3TtI47q4p333kQ8HkVfdz9qOzZOHTuHfLogY7MCq1vZ9Aqolox64QEpVwHFx2FhJTOYtiDsahXvRoB8NhtRGtDTniJUiYelpLUC57jJLo5dDbvCzxTl8nu/+9tS2VlgWoZZfMEtFz6uPGUbEqYHyuzqVjDz+BbMZgVdZhblhob9zz+DZKEguIjM1aHBkpI2KBMeBaopb5lkKi0gYjpdQGdXr6yXyV5dmJ9Bo7yBXZ1Z/PR3/gin/9lXcPnBVewZGcVrP3kPFy+ewLHj+9Coe5hdeoxoJIul+TVEok18ePkW7t6dwd4De3Dg4CGhvbM6Mh9gc70Mv+yiPZJAe1s7cntGsFUuYe7RGNZ2VhBri6FQyMMVMyyOWkqYxtW1ofOGV9ssERyGnrYSCyxrY/WAEUPhmlhc4thNsfOoa7jx9x/CWyujM1QWL0/OoGkAJy+cxdTtB9jYKGH07EFUN7axMrYEqzOJo6eO4sqr7yGZTaLn0CASuTjy7UmM3RzH4s1lJDvyGDw8AD2hIZfJ4dLfvgk4OgYP7kbCiOLRtQfoPzyA3n0D+Ok330DWTKBnuA8ri6tAw0GyI4lcexELD2cQiVs487nzQNSDG3Wh54m11JGI08hdx85UFXd+eguJSBJHTh7D43v3sL2+juK+DgzvG8X1n34kWd5dA91YnVmFV3Ng9Wdw8oXTaNSaeHTpAcqrO0gOFnDwyf2Cl91/5w6qqyUcPnUYbb2deP37r8u4tevsqBSp0swGpm9NY2N9EzZsPPelL+DaT94VP5WAJL7NOjQmVhQ0PPerX0BTa4SfeYD1qRU8vnYPnX1d6Orpx40rV9G3tw/DR3fJ2KnQyJgwcmngpfyP1FgkuVEfK/VVgJ10K+G+36B9KhlvIY4j+IYIb2n5wQ7gkwMvqnmC+2IFQnythYUYKNVNuXToRc2uI2YEyMSb0Px1OLUFbFd8rJcsRFP9aHrKRVCS280Aly6/g1jMxEDvAMpbDRw7dAaFdOFjLkwLs5H3w/PLpQeLDDkx4nvN16gyo1gXBdSWJAZTdFk8i8JL03RRvVcqCp9RpucKW2s5eLJA8T/Hjn+GREymK7A1Ui9MsYfFpChM05PPS4AyoUfJxiTQGrAr25h6fAdZUu2awI5j4OI//GVJDJB1pSIaqw0A17Li+KX+XILR0WhctCbFtm60tXUgQ98bPcDa2grWFmfR25HC67/3x/jCb3wVH8zdQbG9DT99/TKefvo4Rkb6ETUz+OjWZQwO7sf83BTa27O4f3ccr792VYyQjp04iHya9hQulhaWUDCy2NezF+xJ+g7uw4bro7+3C+/99Xckr2qitIyh3X2IEoQNCC6q9pJAjtDHib1w9U2Vb8gQpRVAi8vgNTxsL9YwM7OAPSND2FrbwvzaEo4dOIrxSw/g1pvY/8QJoQs8fP8ayn4Du47vg19uYOzWJHK97bArVbh1B7svHBDTseuvXkauI41dT47KzRw1A9x9+x7WHqwjN9SO0YujElxmehG8/1dvQ6+bSNAXOfDRKFVw4KmDSHdn8eZfvol8kEQ0ZSpQHDrSfXmkC3ks3J+S95PpycKOe+g5vguF3jwi4tjnwXc17ExWcfeN2zAcDZFEhKsW2F6APU8dgJVO4u6bN6FXXZhWBEHThc+WvD+FI58/hggMjL/1AEtji8gf6Maxzx1Do1HF2NuPsPp4TaQdVsJCbauOWCqBgTO7JR/p4eU7MOvKMKxruBO7jx/Cle++iahmSWomCyYPdzXn4oV/9EV4EVd8kvnselUfl7/7Ngzbw+jRw5iZmkbDreLI88eR68kIWO+JxQNv+ZryBw43pMpiQ+F2omUKk1MJFgtpLvQo4oUpcEx4XvistLY2atvHc0RjKkuZbkmahErUqNQAO0iQZSX8L2rjGOcTY8qCuwq4yyjXdJTsDPxoEZUG+UUcEQlxWLhy9X2xS+3r7sPWWgVHDpxER75TOi6xUQm1UTy37Fx4wwtew9gZIeSpBYB6n9zskbSrmOLChxJJj8KarFhCXBTZ/TKkTsboiBkqvy0ZHem9dObsZ5Ar/Na/+k3lG+u0snWoqVF0ZKEZfCyVEXqQ/DDOwsTZvGYFd269h8F0ErGyge0a8Nyv/TLqvthaq6RMMbVWxYbFhNWT6zTK6guFDqSzeXR19iDOhEK6f9k11MubKG8t4uFf/TXOXzyOycgallc38ODBNL7w0gXk8zRRysrsyA+tUlkRWvv6Wh1/8effwdLSMjo6MsKy3Jpew75EN/a39yJyeBh9Tz+FoGlhdPQo1lZncOVvvg2jsYXL07dx9OIR2drQ4Z4Ph8rpVl+MigBRuxD13z6aHg2udFi6CXvHwfiVGWzvVDCydxBTtL1MBLjw1Dnce/02Sts1WIyabTAzSkM57uHizz2P+sYOHrx9V9bCNNaqwcX5rz6L6nYJt179CG19RQxc2I1IJoI4TDy+PIblu8voHO3G6IXd0GM6tJqO9/7zWzBqUTQNEjYUpXz/hf3I9RTwkz/9MQp+HGZCacYols0MtCGeSWPpzrQ8bHW9Didi4/DTJxApJglFoNCeFfmBPePg5qsfIiBgGQ3XzzBw+IXj0KMR3H7jBoKSclQkuNio1WB0J3HuH5xD4Dl49Po9rI6vofv4EEafH4XtNlGfbuDxOw/QLNeU9aYXhR7TMHB2BBTL371yG1pFQA7ketMYPXdCCkjUteBorjxX/Ca8DhOf/7WXUQuqanPC8ceNovxwHTfevIRUZxsGevtx89ZVDJ7dg4GDAyoniaGIkrhRly0bcQ7iJGIaH3q7SDERir96hkk9iImLQWtVroSO7DpaFg6KRNk68IrSQJYzxyi5sw16xejYaTTh0MPZN5DPFaF7VUS8NZhYFVFmnXIBJ4NqMwctQryGHRctSYCr196HaenS2bDYHD94Gm35TsGI+Dqs1iaSo5OEJeri8cyC01p5Cw+HRl0k7QqLm50MJRbK7pTZUSD1gngNufPSkPDltwiLoRdUCL0cOfoZeDZ/8Pvk2RCPUYSvln5COamH7M6WlYQwM1kTbOG1kB8+N/cAi2N3cWZ4P+ylEvTufhw6fxY27S1JmBTshq9SsVNJdCMyH4unUCx2IpfvQDabl2JDylyd2xevjtmHt1Afvw9rfQXjmS1U68r35YsvPYNadRvXPrqDWDyPgcEewN9CtVTBRx/N4dbtezh1Yj/cmgd3q452Jw53Zgt9544hev4whgYPodg9DJeq5415zFy7jNUHt/DR0jhGjgwobZeim0gHJurwkBejVn0hGfDj8DodgaNjeXIJY++PY/fwAVQqG9haXMepLz6BdEcM17/3IarrDRhWAD8KRGIW+g/vRueeDjR3Kpi6PI3q4obgPNGuLM79/AVsTC/j5qvXkesrYPipEegJE3EjiqkPpzF/cwY9+3sxenEv/KiPoBrg0p+/g7hHKQjJky7q23VkutM4dOYo3vz2G8hoMUTiEcTjKZTK24h1ppHJ5bD6aFY2jwNHh2GmdLT3d6BpKo5HupBQgrzJOm68eg3E2UaO78PCxDS2Z9eh5XQcOHYQj64+Rm29KlnUnb0dWF1aRmagiNNfPgknsDH2zhhWH6+jsLcLh18chaM5qC04mHx/DOWtTezeP4LpB/R6NjD0xAgGRgeg2xoef/AIk7cm4Lg1PPnK5/DBj96lXQ/0pIFULI7KThV+WxSf+9UvoKHX4dNpkiN/08SdH17F9so6Bg7uRWWdlhRLOPTCMbQP5OD4PGCWhMd5bl2eUXmuQwmOkCk/Tj3l86v8j1mEJMoltFJlyZGQtzAaR22nWgWKv65incXliLwj4nUscEECpYaHRpObJg3phI6EWYGlrQPuOuwmAWIdDScKB3k4KMJFBoEZly3bnbsfCWbGIlrarGP/yBH0dg4ogmRIiJQ5JCSDEjiXnx2mSyi3g1aWvRoVxQmBNAf+PmGAk1Cp3gs3oyzGivCqNqnMBhcL29AZ4vCRz+Bn841v/I58KLKuDjkwKnqFcaaf8CqEByHADXUVKovHdx1sriygWlqB7jdw6tBhzN5fRiRXwL4nz8uBFoIb36Sh5kfFpIwiHk+jrb0L6UwRqVRG5PKsqiT/UZk79+gm4pU1PPze94DjvXg0OYeRvcPYu68PswvjiMbpzteG7dIWdg10YG5mAd/99jsYHBxEf3cejQ0X2W0f1fllmKO7gN1DSLb34tyR89DEIZ4IfBkbCxN478/+DGY2gYXmMjr7O0XsyB05mbOiK6JtgBUVy4nWClTysQJHGay7BlamVzHx4QSGB0dRa5QxNzaFM196EqmOOG7+4EM4JRd9RwaR6ssjlogiV8yg4Vag2cDSzXXM3RpDw2ti+PwBDJ8ewdrDedz9+5vI9+Qx/MQIrGwMMdPC3ffuY+PhErpHerHniT1wox50P4L3/8tbsPw4+o7uRi6bxp23r8OPBDj5zDlc+uHbwmOKFzKy9ZubmkCyI4NsMY+lBxMCpJ5+6YIUi6bhIZJhPK8rdgsUdFanGvJa4rEkDp8/icWpOcw+mICRNbH74Ajm78+hul5Gsj2Djp42jN9/hExXHk/8/DmJbnnwxgOsPdxA274eHP/iATSdGhbur2P88jhS2STOP/8UfvytHyIRjaLn+CAKPW1gkvLS/XmsTSyj5tRw5tkLuPfedThNB227OsROZGZ8Gs14gM/9o5fhxhgdTCxGx/bSNq69+r7wUIYOjuL2lY/Q2deNoaNDiKQAN3DkMCtvF6aDKi6W6K6kg1UkyRZvhmO0iA4luyv0nA6jYhIW2cufpCoIeCyjBukOJCMawldR0THUfPH/6/CMLBiBEtUbMLCBmLGFmE7zc0ekLySRNRz6aEfh6XnUvTYpOpV6FQ8e30WtUUF/7wAq200cGDmM/u4h1XWLT7OKclEM+VZRaf1fJYpVTPCfWQqFkTQtgicnkFQ6I1spFpSWBkqSMyhtkK6QTG0SUG2c+iwWE1//na8p8+fAQbNBnxMNViIrPhtcD3qghwX36tRTcK1HRWgd9foO3EYTdrWMtZVJ9PXmkUwk0JvowtrCNjpH96Nr34jyPSWwRfo642Uj7BYUZpPPtyOVKSKbLSCe4DbEgOcwuG4DM5M3kaxv4v67byDWX8T9+UUkYxGkcxGcOXsK+48+jYkHt7G4+hiju4/gzVc/wP0bd3Dh5Dm46w7qq5tCNMvtH4SdL8BMtSGZzCNDIE14GDUkjRjiCQPvf+db6I7H8aO77+HUk8fgs9gQbdCZcU3lMxmnyilfRbLxMiNb1lHzvg/YJQePLo2BQWY9g/2Y2KbUNwAAIABJREFUGxsDUibOXHgCD976ENWtOvY8fQjdIx3wNbbDGpplGztzW6jOlLE8swIkDZz4yhkk8glsPV7HRz/5UASQuZ4i9LQpthCV9TKmr48hk84i15eFbwXoHhjA1R9cQky30HV0EB093bj7+odCez/1uWdw6Xs/ka6ofWQXOts7ce/KVRR625HtKGLy2h3olol0ZwEmuTYpA7vP7UUiy4eR40ACtdkGbv/4Kvy6h0Q6KSvbhmcj3p7B6MG9GP/oHiqlMkbPHhbw9NGN+0gVEjj/c0/Cj2p4+OY9rD1cRcehQYw+NwJ7p4IH745hbX4TIyf24uCRQ/jef/gmYok4Ovb0orJRRm1lB4aro8mVddHEk+cv4PprV2QM2Ht2P5ymjbHbDxDEdTz/Ky/BITWINCRfQ71ax+L8Enq6e6RnoVau2JaHmaS6jZgFgVLyUEJTc7loWx7QzK0i0Y+YDCUdSirRWiET9BXTdWEMq0jaFhmWXQELksAdQuhjV6z0dAbIMmbx4FhFCgblHE2YwRoiwTqieh2GbLJIcGRoAPEdOilwjR9F1cnAMzuAaBEf3riOpmeLRUejZOPovhPoYCpmuB5rKd1biaCKtBkGNYZxM8qXSOmeVLEMdWRhTpRIEWKUL/BzUKF/LC78/Nnp1Gp16Wz4/in/OHP2xKevvn/7a/9aeCLLC+No1Naxa/eArL0mJhfQ0cG/p45F6W5cry5iNBLIavUdaaXIC4C/g1i0gbZiDsl4J3qtDtRLNtqOH0S6s0MOoKwHKbRjyDrNsH0glcohmSqiu7sPuayF0vYK7t+9jK2tcTQbNICWVgeNShNNJiE6DZx8+jCOHz6CeLYbW9ubWFt6iEY9iks/+ghrtx9jMFGAYWWQGeqF29MGM5mGH4kgFk8jFSeyvi0YjzCjm8DwnmG4m2t4/NNLGGusYveRIUlSIDeCpC9hnYYGSCqnm19QWGx8B1EBDDUEjobt5RJq1SaKHZ2ob+6g7tmSnXXvjSuob5cw8sxRdI10K69gLYLyyjauvX4FZo02Fzp2nxhF34lBaGYAf70pK+XyZkWsPmpBHQO7B3Hk0BF88NYHqO7Ulb+t6eDU+TO4fem6sKCHT44gnc/g/ns3Red2+vmLePf7ryETT+DQk+fktd+6fA3FrjYk81nM3ngobNSaZ8Pig53wcOK508gW46ICDrQY6is2br9+DSQ2axTjUu9mAQMHdyNTSOPBR3fg2S6OnjsunjAPbt5HupjC8aePw9d9zNyYQHmhjPyebnQd6IZXqePR1TF5BkZP7BNLzks/fgfUOnUO9mB5dhnbq+uIRyzxs+k5MIi2YhvGrj8UAurQwWEhAi7PLMBMRrH31CHhR4kyIVRoC5GN7F3HVoTIMI5YSH1C1NNkdOc6O5SWKTmFgJIqdUA1By1hqQKECfq2ugLlHtA6Y1y6qpWzFCjpKLiRZOBeDKZGmw5+nhRiGmjYLA1rsIwFxPSaAOsicKF0XcBoJZnhmyKO6egJNII2+JFh3HrwEJVmDd2d3XCqPg7tPYb2QvfHMhLV04T6rFZ6SDi1tAqL6KZCmsvPui6ySArXSPRRiurB3ytYloDLJP8ZYsOSSCZQr5F6UsfnPv/8pxebP/rG78NpVHHv9mX47hb+8T/5Zew/MIq/+e6rWF7aRKnchGXlkYjnBIHe3NlBs7KDWrMC23bhNGsw9RKeevIwttZXscSUvq5h5PQs1kpVjJ5/AvmOLlTEwFqJC4XGrdOGISGCuFwuj+rWJi5d+gGSqaZkR7vlBrKZDmRy7Zj44DachoM95/bj3BeeRu9AD5zqvLjeTT+cwOzjNbz3N++hqJk4cOoo7I4ONNMxxK2UKGepVjaiWew/dBzTs7eQTnio7TQxv7SFju5uDPf24kf/73/EwL4hjO1MYdeeLjFLEu2UUCaUQl2ZbpEir+Z7svclH0oiRRQlXo/QHNuEYfsIqMCFgYWbj9Cs1dB7eAjxNpK7AhiuBrfsYvL+GAJ6yebz6BzuhpnjZsSG6Rhwth2U1rYFmKSFJFe52WJOrC1qO3UENlvaAL2DfdhY2wTXsolCQkiD9Q0aVXvIdBSwObOMuBVDsqtdDkJtawt61BShrb9Fu9MoHEordEIiTSTb0ojFKbFw4ZNC3zTR2GAUMvs8HmLeeqZwcSiVqJWqAkomUnE0bReNmgfTMmGlKZRsQCfO4mlwYrpss2IkCu7URXtHS1R+mrWdmlhGMJPIbrCbZkyxCsQzsozI4dwbwCGQzpxl+RIUBZ+re9+ULNTQ5pXG7oo5bNDgXlwWqVtS8gXRKDFB0koIwU/+zY/jmcklU/ywFpNcPHzDpFBlWaFoEOqwqs5AVuPyjJCzEuqxiNmAvJU4IroaybkoaToGylVqyFYQ1WYQN6qiRSSPS1jLol+iWJn6Mh91t4Ymi75TgG/twfW7d1GuV9Dd1QvYBg6MHEVne58ysgv1TxJDE1psyLMaylKkGAqHSG2G+ZeY/Yd6KiXeVEmwVIEzXUQyvQkah+JOZYCe/FhaweXSU0+f//Ri8/Wvfw2Nehkrc+OYHLuBZ545hf/xf/qn+I//+a9w8tQJWXXfuv0Ijx/NiqnT+voGAq8Gx6WAjaI00p7rGOzN4fMvPCv05XfevYJCqgs5NwXbTOD8l7+ERiwCl2MabFTLG7CiBMbI9+cHYeKbf/vXiBgazhw7jrZ4HluP5rF5awzGZgkHcl0o6w20/+oFHPkHr6Cz2AHU7mO7aWNieg0Tb9xBednBrhOHsdisIZIo4NCxY5h8fBOxSB1r66uo1XM4euI8ElYZToMA8wPEU+3iFzLc14P5a3fRXF7C7c1xHKD5N2E9chTYiMsXpxIvlfeyUhYLl0j4B9xiKFc3T8iJXPtTnazBDAyYDU9ysQ26yBkqu5q/SSxkxDWfiZOBePBoBjVU9Bch85XgswON3rbEEaJs9JQ/BNXnLGQR2fAZMt9LKrhwKrnZIlmLoj4fUV8XmrrNf0iAjzEpdPXnzxQjeGUfIcxbvl8yvPl34qtMbJ9rW74fOT0q7kd0l+qgkSrAf0B7AhZomnqJHILRJa4jtqA87CKfc8kmV2MIfw7fo4wX4KhuIx5lRjgPrCe5EvxzJVM81Cwxd4kHgReApJs2uX2x5L3L2CGXgwI5hQsTXhLEZpTSnR0QvwMuAMgj4veoRgzVuSjlt2sr18WfPUFUsss4EmaOyzMgXZLCetSrVTlfBGPFZldys3TEoik1sggd1ELNJu+lDt1dgqWvIcaMNL43xATnSsTSqJVrCHQfNU9D3c9LpIsXacPY1CRWt9bQ19Mn4/mBkWPo79mtyPohqa+FpyhHAEqH1Dvhd9qSJrXErfz1VsrIz9Jf+JlyW5VKpWXb2yIHyp/XIj4yGtK2cfrMZ7AF/drXf0seRCNwMPHoJmam7+JXf+2X8B/+/Z/j8y9dxM/93JfR1taOa1dv4eq1O+IT8/DuPXS0t+EHP/x7WZkdPTKCenUDc9MzOHh0H84cO4Nr1+8hqeexPr6B3L69OPvCM1iYvIuJydswY034aEgOeD7bI0ZRhUI79h09jerMBtbevo7sahmnench50cQ2w4QNBew9EQnjF+8gMP79sI1t9EMSiit+RgbW4DmFrG8WhcQ+OTJ83BKm9hqTMOMrou/zLvvzKK3ex8SVh0bqxtY37QRiWXkYCYtA3sHhvCffvePkdtdhNEWR7G7QB6WogBItC4NyMl3+ERPwgdYWSoo53tRlTMDSoA6H55JxZQOr+7AM2mpwaJBxbDqlhwSKTUmH6ag8Sbnn0f+I9ewvJHD7UGLPiDxt/R1Eb/bmBgxkdUdY2suxU9DJLy5JMVSAE2mOHhiG8kYV7n9KEMmAhuGDuryHmjqzF9qZa77iifFUYBjtNKNwrVZOJWhksnRlofa4GtS0Tk8ZS6ZvGZUXB752XDrw2hZOfwkR/JQsatiAeV7YLeoO2jQatKgoZoCZGWEJWro0rGPLoRqxKC1hvjTgBofmm+TW6QU7PzMRDQaqu+VlU2ouxEjdmVSz4PPjlRtZZRbo7L8UOp04VIJ611tmFi8JThQTvQnq2QG6rUKDpcI7JSUjDe0dhDFDi8FBtop83rHM1EiHtX0EYUNS1tBLLIilhOGT9FqXTaciUyWWRko2xmUG3n4WgauFsX45DjWt1axZ/cItlZ2MDJ0AMND+2XkarGH+T6U/Yf6X1MU3Ur/xE+E46OyBFWRzWrLrFjFLcGRlUgIqU8kDb66DCTIUkTGCrPK5XISo3zk6P5P72x+/w9+R/IkNM9FjckHH76J3/gf/lu8+sMfwXF3xHvk2LHjyKYLuPdgDGvrs/jvf/3XMTExhtd+8lPUq7YYPx85sk+2SrdvX4ddraO9qw9128SxwSN4/8qHGDw0ivHx64gnoujsakdbvg0RzULUSGHs8RRmlqroyeeRWytDn1tGubwtKYJD+R489eVXYNy+gQ+n7iLy6xdx6PmD6Nvdi8DdRmnHxf0709jeySCVGcbInkPo6Mhicu461pYWkct76Ow28O47D2Hq7RKje+2je8ilOyT6l1R1Q3fQ0dmJybcuo7q9jjW9huF9g/ANJd9QyZFqthejAoOxLzycSphIw2eKSrniZCqkRErxIWdOtwiNeSxcmBKPyV/yYOnqQXeFgaxB95syMigwjjel0pWpTCtdmJ2SomnocJoMvKPZURSBqcFo2nA4mtH8SAytyJmglYEj45PkYbGIkJsSrkEVWVFF9PLXfBH9sdFUXUTLhpOSCzK9xX6C1Gr+GZRJcBxmMQnoXsijpVzw1M/ieMEOSIXbiRI6FCnyPbLwqJRNKtRNEeoy84s+Pql0QYSy6gCQu6ML3kErCK70TRYasf9QFg7ksMAgld+ULlAwlvCQ0XicmU6tSGZxpJPcMPW9EuyVyBNeBFZMmWqJGZjSuimdkVT8T3CasHtT1hUqYleN0irSl6+61SW1/Hm4YIkaYca2ron5WtVXpuLJWBKBt4NUpAynPgcjqAiMID5IZhJVLw3H6BIfpyAgbyKC8alxzM1NYWhwEF7Nx/DAPgz2jnzS2bCoiZ1Hy3tTsU/EA1nsQMmrU3YU8jmE4HgIUSkPZdrMSFwLTfqVvEGxhZWQk4mm/O5YgMrlMl56+cVPLza/+S/+ZwGmSCEnv+XBg2s4efIgLj55DEurc3jvncuo7NSwd2Q/7t27j2dfPI+nLzyJ7/3dd2TlJREPUU3A2va2TrGoXFiYw+zCEjQ9KSs5r1TD/OYaNIuRK0l0JLoQj2Zh0/X/w6u4MzGNxNAe9A93Y+HuXRRTMYycOYi2XAG3XvsAQ7EivtK1Gytz81g/14f8cwN49gv08KAnsI2JyUXMzero7zuHwV270ajPYXn5NuoNKrTr6O/z8eDuOJr1FOaW1qCZ+VB4R5sCjhOMFY1gKJXH69/6NjJ9bfDjQLqdaZ6eWF9wZpcxKTRQJ4uS4J/ya1EmUATTWjc6bwoZa4S9yUPliRyxSfGmFiDJlEkngC2RriRKcS52RKOivGA80TMpW1NiFY5EsopdZtNDlMZULGjM5HNZwFhsDOk8WoTMuq24ENLee4z9iCvvmMBWuVeiI+Q2jeLT0OuEYxcp+jQ454E2aDPB9Wcg8gAhsZEEygMm2xXV8TBlUwn9Ql0OhzydvJCQnW7ExHGPth80AZc4ZP4zYiuMEDE1NOp8nqhMV6yXhkPSpAZTj8N2WRQ4ZqgkTP5z8S+m8RRTACjA5GESS1TlsMdxz22yWxSpvbKGYLQKNUqsUSEGJaHDIl1wxCpCupvwNYiCX1NbIvHLEbOzmLIVYf2VPC9lPiaFOAwn5BgsXQ/5WPwsNEu56RB6cjXUvChsR1miSmesO4hqGzCxAtOrcKhE003CNfrhRWgJakDzI2D89uTMBBaX5zE6MoLqJiGMEQz27Qm/UxUlrZwm1YpbCmPIAZLRnNdkmCNFjo0yiFdgeGsMky2UzF5MzaRdCXGvQDZPSg3PxAiV+U1Ky2fSRv3z3/inMvvzk+ADT8X15Ph9PHFmFLv2DGJpaRFj98fg1By0d3fhiYtn8e7bl7G8TPVzGtlsAkNDg+js7sbG5jaS3P64ZUxPTaFUZvyKia3NHRzcewzY9JDc2MTa/AZu7WyhUWPy3xYeb+xg75ED+IV/+DI2lpeRzJj48i89B6fi4//6k7/Avdcv4blcN567+Aw+bKxj1wuHceB0L0YO9glGsDi3gPt3N5EvnMTe0QNYX72DamUJdbeIiLaNvj7eWBbWNwPcvsNwM9or0P1bCSl5+Bn/0Z1LY+HBYxEqVpJA+2AHIpaPOLsREVeGWduEORjjSlW5GMQbQpXnA8+MIN7A/J647lQ4Af1Z+OApvIe/Rrq5XWMB422lxhuG3MvKVCwruFYlx0fprKR7iilshbiHHC6aTtOwqsk1vIdY0hDnOs0nn4kdhMoEImVBtVoksrFwKPEhC4gZo2aHTm4GPBplGWS7EhhsSmch3ZKWhi+jJDsHjgQkc9EeTQn4+LYihgs9YGHxJfWRAJOpJcOiRTCI2du0TaD1KW/IkMcivtD0GlZ0eKq2pbyyA+FSgSvqeJyeA1K4IjQM0/j7FQjruCyetEOIQucqWrgsOho8EGISqNTMHJNU5DL/HH4/cSX+JULChpMYDrV7xLKkwKuz5ktHVZLCRjZuoGeASEbYvC6lGTJ20puYscaq2JBywO/GEuTPEfNwBgwKGGvyezHEj1uj5YmIM9WWKmjuIEmTOGdSvv+aUwCsYTi8WDwHMS0uBnPk2axvruLA/oPYXKtgoGsYQ327Q2lN2M2EhUbZnShpgspFV7gWOWPsxsQlMrSSlQ2c/PNWh+3DdpT5OlneZIez2+EzSVO1TCYt+BXPweEjn2GM+vrXfktVQNkQ+TACF4vzs5ga+xCF9gwymQSqpRoaZQJsprzIpeUVJBPkymiIxQzsGh7C6P59kiiQyrZj/2gXLr37BkqlJnQjiZ0dBxfOvIi2LQOpyzcw/egxvtlYx2oyjuPHj2FhZgqHTx7GL/43XxTm6s5OFWdOHMLU0iL+3f/zX/DW999Gf2Di2JGT6Dh4ALn+DAZ2J/Dyf/Wi0OWrOzZu3eIqtQ2RaAbN+gIsM0DFiSIds9HZSfm+hZs3l1Aq18VbdXunCctISctN4JOtf9LUUYyZuPXae2jENCS7skh3pFTWM0FH3mJhx0J9TdNpiEKWnYQjjnb0tInJoSCOHDUZE8wvW8Wg8FY1BdilEVYV1Tp9Z1MI2AFwfmeOMp335ATzQARiSsauhZ1NOk2dShO1GjsW8pJM0fnwpue2IJkwpYB6xFjY4svYUUazUYIV74ATpKBFGIhGrVcTTXZIsYQYcBHLUHM4D6fKwSJ5kwC2Fc1IweM/4zZIOBqe8NpFn0otXNy0EcMqGvYWmshDi/aqdFCCsaDgjxWIHR7/nmxaTzpK0Tc6LH4a6jYQjWXQaPDzoxiYRc+WDZYrsZAaooxrMRk7s4TArsMP+uHHumGzOEt0D/GisJMJfDkIEbFVsBE1KW+hIT/lHF2w3bikjQZBE1FeEhz5iCvR+4iLC9DxcAeaPQ9OFDVHA6JDaLgZBFT+k/gp9Agf0hCxINH/x7ERi3C7V0bTrsDzooineuAQBGTRC7tXjmHEuvgaBOezt5GMlBA0p6SzqdtJBJFd0CKdUsC5WSPmMj75GAsrs+jr7YPuR9HfyWKzJ/TU/hjTDrdRyu6sZQgmBYcgtXTq3KjxslS4lPJ7ZvFUmzxefJlsXv4Zzdv4+yXRwuVF5UsUDLsmdoTHjh/69DHqj77xe/IBsAZL5WWD6nqobK3g4ePbYvlAPg1/jchDNpdCKqkYuOR1KP4CZ3LyZ6J4+edfwdbmLJbnpqR9vXjxOSRSXVhftlG/voSXckXM/cW38cPtZXw32EbHgSPY3duOgf5BdO3KId+RE7OoC1+4CD1mY35yAn/7Zz/C9UsPsW/0KOYXl9A/vAvHTozg4Jkh7D18FFHk8NHNy4CWxOJ8CY6zg0alhrbuXkT0KtratwXcu3VjXR58PihWLAW7oRTpvjzxBrhzKaQs1GaW8PjGbdgdKaR72xAYAZLEH9gAyhrcEqygVi8jleRwpLxPyJ8IhLzFjCHS/7iZ4c1FXxze5iY0p4q4tgLXn0Pd4Sg0CM3oFi4SRwm21GSbkltB+4Fmw4Gnk17QgObUEI1YLFXw9TjgWRJjQkiEXAcqgamc5sjk+3VEsIooFqEHDTQ93pJ74OkFeYgYuicCWe58dLJAa0jQPsFtIhold2JFRk0z0gE3YPwsxwZGqYRG4TTXYocms0EFUX0Duj0D296Cqw8A0b3wkFTSD+mqaM9Av2GOHbwp2QVVEWHX4G5JIJqt9wKRNiGMxSymQLIlIJk2CngmNK8By9yBGSxA91bgO3V4QReC2G4EVhGuyw5QjWSu3UAsQYNv2mr60JwKLGMVHiNTuOY1B2RECXQLgVOTLSMBex40iwfKrsCUPKdVRJwl+EETWoxwbhc0YwS2T9CUJNWkjH2Sdi4aHxNwS7C0NTjuvJif6cjD48+L5OVSZ+9GA7IgsOA2PZhRHvYKdH9N/r16ZVU6UugpOEEbPL0LWiQn9EBig1OzU5iaeYzOzjYYQRTdhQHsGz4S5kQpzK+1eWpptURg3QKBNbVB/WT9/cnYqNTtar3PwpPJFkIgWdluqERMV3xsWMFYWPlrL37u2U8vNn9IgFhaX3EFVzM5AcuQOdto1kVi3qiXMDf7SHxjIkYT2UwK1VpdADauxw3Tkhv3uZeegRFomJmYRDKh46u/+GUcPnIa3/ve+1i6No+LhS60v/qOpC98Syvh3cDAyT17cfPRPfQcHsHx84dx/vQhHH7yGMwU8Y1NrC/P4Nv/30e4+uGCyBRmH4zhl156ET0XhvHyl34BlpHH8tojPH48iWYjho3VVcRiGWjkCVQX0DfQQLGYx6V35hCN5lGuriNmEejlvMqIXCVK42hPjoXp2Fi+eh9z5S2kDwxz9SI3uRi1x4inqIweDWWkYjU0q6tKXxIUEWhFOJ4u1hT84uwwQ4uG59GIB9NfQCyYQLU0KflXjKYxYqMI/JjcGrVGXfK7BQqiqyBB1KABw11EQicOxhCKXjhGN7wgKR2ZivAIxPSMaY6ZVBQRfw26PwHNWUZU99BkDI65D0ZsDwI9JaNaU0YEFccRj8RklGQiYyK6imZlFi6jdKPDEgPrmSkZvXRiTBEL9cBF1HBg+RWY/jIMfQluc5llEJrWDsfoQ1PrRTTeKc8GO+JoPAKnruJZPG8DRrCClLEOOMtyCZS8AXjGLqJkyvdYFleUE1hwamUkI5vQgnlE/HU069vi52NGkvDRBd8cgo28jCcqN9ZBIp6XYmPpFZjeAkxvDnqwKsZazIpH4hCaXga+y3wmHhxan0YRtzxo0jktUPwAz6nI2KibLhIZqqt70fC4is4h0NOSKcYuk+Nh4JUQ0RZgujPQNSZdMpc9harXCzfWD91Mi+dToJNHlIRbZwRvFZq/CLcxLwWO7GiCYfS+SSSLcIIcPL0dnp6BbiaxsDSPyekxdHV3CC2hKz+A/cNH5NLg1kzJLBRA3PJgbnFplCcxx092zsp2VWn/Ws6DCushZkMsihwhnnFeAMpMDbI0Yu5XLBYV5j8tKU6dPv7pxUZC6uQBUWs5glqkBjTdhrSHxAbox8FRwmls4sc//CY6ihZGRnZjYNeAZBAvLs2jWq1JxpKVTOD5517Cj3/0GqyoiwOHe/DVX/gq7j+cx9y1NUz85ev4+WQO6c11vBXU8Wo8gQsvPI/XvvVNdB3Ygy9/9TkcPDUM0zeQymax2VyHFzRw/+YWvvudKwIoTt+4hLOdPfiXf/Z/I15Mord7GEsrD/F33/07dHXsQ73OCgykmVtVXkJ/P7DvwG5861vvIp3sl4etXtlBvpCB71MJbcCyNBEaTk8toNCWxTJxqvkNjLs1dO3bBz0WR4TBfVwv88S7WwicGcSiK4hoO5Lx4+p7EbH2w9VycLUmDIK+Lk0WDATuDqKRdbiNR4h6K/DqVQRsWRNFOSie04dAHl4WNT68BGmrgFZBLCjBcmaRjKyDg9d2I4Om3g8YAzAjmTBqhVsqJmOUYGIDcWMOrr0Iv96Ea1eRLqbhap0I9EH4ejsMow2+QbtJ3vzcXnuSyAhvHPnkNoLmunwu9aANdX8YmjUoeiLCi8R9tis1RM0Kkjr9cabhemuCY/jkykQsRJNtcM1+2F4HoLUhEsuL8xvd4eKRJrzmDGJYQNLYlmLaoK8tCnDNITScdmhGARrtTd0mEhELEW8dRjAF32ERqMnmKCA4bLtoy/fC04poohtatAdGJCmfBU3q7doa4MwgHVuF6W0DPrleHppBHkFsGE10wnUz0AwSB7nRasDSGBo3A1PbhF3dUeb9orpi4iskWsVBCjBG4RpFOaqMEgrsJiLBIgx3HHGzjKiMKLbYNzT8Aip+EVqkCxqKwsfiRjFwS0haa4C7BLgVBF4TjSa7BtpDxAQvAe05gywaThv0eBEr61u4decWenp7BPTvbR/Ggd3HBERnB/2JuXwLHOZ4pLhNylJZ0SdkMUFqQ6BGqo85OiHQr+KoKcRkAijtLejWQLmRiVqtKl14IpEU0PgzjVFf/+3fUqCRWAm60mIyL7QpK8yQrMQZznMwP/MQq/MTSMTYBrK91VAo5FDM52TuY/WrVenmlkEyncXM1DiyWR1Hj+/HM8+/gP/0p6/BnLBxbMdDZmwcPyxv4Vp3WjYAa0sL+LnPP4szfUO4Nz+NRtTA/MQS/FgK8ztrmF5fxfrSNkwtwKgBvJjqwuf+8DdhHepAe2cH3n7rJ1haXEbU6ECKLnzVMjo72kUg6tir6Owt4u13bsA0Cmhra5NbentnE+3tVJzzQSO46mFtfQPZYidinoPlKzfFGX8zE0d+ZEin3WpOAAAgAElEQVQMt7kSjRlNJKObaFbvI26uQg+aYhXQ8DrgmSOwtW6Y8aJgJzycvleGpS9Bxyzc+hI8h6/JJktE8IFYogeuxgPTAx95xGJZwK8CwQac2hTiOoV6O4ia0kjD9i3UvSQ8Ywi+1gUbSTRtB8V0FG5jFjF9RR7eSq0kmxwaYZlRbrosWDE1FhnWLkT4cxlN45QR0zdhaasI7GnZ4AUOs41caFYcTbcHttcLP1KAHZAvEoHhV6G783Cbs3CdDTHFF+tJpykeNclUBqaVgBcU4aAHgd6JhhtBzHKhObNAcwLZOHklFPUqhi5HGsR6UHfbpDD6SMoGyDLLiHjzaNZm0ahvS7yMOEuS1WrGJP6YshrPz8M3ehGYHXC8mGx4dHdKRkleCOQNcZzjFpFrZe//p+xNg+Q6ryvBk/u+VNZeBRR2gABIEOAKSiBFUVxkkZJoS5YtayzLkmXZ7mmPO7pH7pFlSVbb7pmI/jET4eiIiZmJmK3bMd3j6W6vsvaFO0gABIl9KwC1L1m575lv5tz7fe+9KtBNTDlkgIWqzJfvfd/97j333HOCGTR6GQyCkwhExqRMRK8Ip7uIeLSGXruioDWnwx1qRlMzp49MKiqs5WZnCKHoDIJRZrQh8eoOdWYRRVHwTyUSk2fEFjFHLBPoOOTKFBCJTwhWFOgzG+QhVBFbGaoU8heZdaaTeXQoeh7uIxBJoNUpIJTaiaW1Ck6fPYeJqUmx8J0amcH99zwiw8LSqjbGcbaUEv6MEaYXCVRjOsls3pIRpYvm614xq6EbK03sVAlC2c0iuN/lPVQheSYpfI27GsT8+tf/mQyvyQX0O+hSZ6NVQ5unGHUu6PoXclAureHW9YtIhgaYmBxGJpsWLgBV4saHx3H18hXxd44EsjI1vPvQPly6cgHpVAB79k7ikeMPYmEuiJXrdcRXqrj13R/g3XYPzX0jODA0jq6zjt/76pew8OZV/D//839Absd2zN2YR2xyAlOH94tc540rl3H2+6/jo4EhfHxqP1buL2D6Kx9DvbmBC+ffwepaGY1aFDt23CdaM3GOwHc7WFudQ4ciSbG0AMi5oWEBY9nZKRbp/9RGKEghoBSGhgsIBKNIsBuyUUTj3VnMUe1+F0cnMggOmnLyRQMLCA74v5KxTYmgixA6zASccTjR3YjGphAONtDv3EKoex2hwBoatTL6AyrtazcrFqXtcBT9cAadwBDiif1AfwTOgDyj2wj3bstkMAYN8ckWdnIwKbhRs59EfTCBFkal7MjEmgj1ZoHOkgDJ9VYLsSgtPtqiS2yHD4MEQIMTCMZmxE+61ViRTCiGVYScCsLsSAXTyjWJ0ZMwg3Y3D0TG0Q2OS6co3J2ToNHrl1Fv1QQsjUdolFaT2TpOiIeprUNTvNAUgtFd6A5iwugOdG9IBhAP05+MIDcrH7ZWg4glC2gOEuj0hxEMjQs3JB5ZQ7N6Gd12VTAZYlQsB9ipEkZ3sCefj1KfDNZOaAKBYAGpRAed6nmkojXB2riZOFBMklqfWE4shlY/IllHPzQh4Hy7MSeBadCvq+MCW/40GKRHV4SkvQ4ionNEJQAG3gkE6EHP7Kc3j3ysAvRacMSnS9vl4tLRFuFQ9PkmkRzavYzgfe3WPAbtivDV+Pmj6RD67C6K7EsEUXpOhQmyE0/KoRcex2Kxh5NnLmFqakZ4OqO5cdx/z3HVDpcySoF+K23qtrV93Btx4RDKhQr1q++9cRCxmU2AycSIG6iskyyDGbEaIkMUXud7PfjQXTCIv/i55zEzNoV4MCTT3GzZNStr6A8iqNbr0rpk1KuU19GTOSi2MTn5zTSKw3sxkYskvZsuAVG2VuMR7DjE1LuLVnsd09M5Ua8rDO3CydduoHGzjB/87d9idN89OPrEUfzN//bvML59CN/806/gysVl/Pv/7s+xUW/h0SefxAMnDqHuDPDdn72MoWwSN/72TXwsOorhmV24MpjDh772G2j01/Cd730Xi4tFBFHA/ceeQKvbQJh1r8gGsGugKDu7TyzFRONDRlzUnpcnhDQFedNZ1EZDyKZCKJ0+j+KlRczHgKE9lMSoIdi/iqizwTNE0vxImFE+gT7rz34UjU4Ug/huIDyDULCGbvOqgH909ey0yDqOwQkyJTdC2zLsFpYWbyQ6SW06OIMKgHmEUUaQJy67I/EImu0aYpGkkMQIvjYGGbSJFQWjiATLCHSZOTXR4ewVhZTE56iDZCIlAvCiqC8YYBCh6BQQGUavu4ZCgnT5mjxvlTjVEYlYIiv0+m6fHYwEOsjJsKDTXUWrsSFsWc5Hsa1PrKnbrUstTzlRlucsPaKxDELxEURC1HeoIB5mhqrjEdwYFPHm0CtthYXsFwyg1WW2nZVsMxJsoFZZkla9I3gWu3QU4lbNXOmiiBOEWtWEIxkEQ2xtNxALNKQbxQ3FFIr4AxUFB/0AEtGouFNyAnsQYjnKTlsL9VrR2NyExXpFpSjUw4qWs+LiICZ9AZ0RCih/iZ8tEWEmq+0W9WFSlrcoPUo5xI5YAp1BUrq5jfq6ZCIBR7lNdMqgjAbJS+IXIIzpAOKRMKKsMKJ5XFsJ4tSFOUyOzCAdTyKdzOChe5+UkQKZ3jYESplAN0HW5dvYkQWZoVLJX5kBM2MbFki2AAxLKKrxcS2xjOK1qH0ypHHEL9puP/fcXZD6vvmVL+Dxw4excukS1taWwOR+ZW0d9X4QlWpVgD3eOOq2Kr05KCdYKBZFIpWQmk3sT8MBJLMZhJMxIEbUfoDJqWGUNuZl44yOZnDg4F6sFRM4+Zdv4e2fvIK1YBCf/tLn8G/+7F9jdGwMv/obH8f3fvA63v7+aew5fACf+NVPoVNfxMjIMK4srODSu7dx8413sKPZxciBPRg5NoWZI/swu3gDtxfm0ak5iARyuPf+R9GkQll4IHR94UEEGXDElV6HQCO0emUHTdmwfLJ0l5TOQj+CAFXnQj10qxX83b/+t9g2uQM34hVM7iWYehtRaR8bt0d6gA+irgwFhxod5OH0CxwxRLtHJwR1eWRZJkQ4GttR5ySUkHamUPfZ7o2kEI8MIxSoIRKuSRucC5sjA7x28kB4qnOwT+ZcxM41jVabm6CGdqMs3Z+uQ5p/D6lESufXSO4zPIswKQ5BsmaH0edksVNDLkYgtieEM94wEhEpRMWOCU9pAtXSoh8wIHJB1FAqljEIkDmtbpRiatetSVkcdNSkjiRq8oWiaYLZ7Nx0EI/WBSOi6ye3Jduq8WgKg25YJtA7Tgcd+kj3KFTFa6mjXiuJrYxa8tDRQoW7RdqTYxkUexp0kKSeb4zUfjKfW4gE6nKQsjvILIUBVwW1+T1mow66iMMJZHUcBQ10GjUhR8p9ZKufpY24gHLUQ0cX2L+NJYJIROmllNcDpF9EPNSEY5jRbO3zM/L3WO4FozF0HLrOkjc0hEgY6LTWgT5NFlsi3cFsq9kmfysm+AoDGkv+eJSfK4VBdAI31h2cOnddKopMMo1kLINjh07I5xEFAls2WdDXBByrtcOAIQCxEcRSUqo1abRT7drgoNCdWAGZQWrJhIyQGDNEkRrtdnHi8Q++P0D8rd/8FE7suxdvv/pT7DyyA4X9+7BSriPUGEgXqt6oo0X7hi4df9gtDYqAEEHCcDwpdWI8QaCxj+xQXroaC0tLKBbXMTKcRadTRCbDGZ0ODt17D3r9DN78zkWs/eQsfnLqFGJH7sXa+joeOHgAa6UlRKM59JsNfPLzn8Ts7Xlc+dufoVmI4sDBQ7h08RYunzuPISeEJ3/+CTz+wnGcP3cZJ0+ewur6EhqNPh49fgIzO3YhGaNj4Agy2YS0SDu1KuqlMjZKVZTWS2ivl9DnCACnu6l4X2ui2qwKcSkeCIAWcMloWKJ3fW4Djz70GF5r3kIpcR779gURFsp7H12h/AbR7lBYiyzZhM4BOQkEAyOyaTs0jm/T+ZAtxxAcEY1nS5Tum0y3eRrr/FEolEU0mEUs3EIwUBbSnrCc2QWOUk+2J5gFKfsc9OyyBUvA0eGIwToCTlWY3aQjEAinNzVnV8QvqKstTR7CsVgW4cgoECKHhpjSMkKDhuBMnGXi51GL3SRCwTiaFLsO5oHgBJptapmU0KivGFtgbf2Ts9HvtZBIxERCg5Y2nPUKRBMYBIYRT0yj29lAIrqMQG9DeDHCTeLWJXejH0Qknkar18cgWECYNP1OH5F4Ga0m2+q8Jp3t4QhJp8WgGZVylDKZxEaiiSkE2UIPEPTdwKDHkq2CIF1BhXxIzSS1ZGYmXu9yeHYUfQHbI+h3VoD+KrptOlY2VWWPUYGjJeRS0QObnycYFNUCJzSOSGRaKA+93m1EArcR7BWREL0YHdwUsapQAj2SHJFFdzAmeBFdOgbdFQw6iwg6NbSbDckOmyZY8T3peEGpBzYCgoEsnPgUVuoBvPbWaYwNDyOVSCMRTeHBw4/LaIr6lxvLYTvk6gs2Vl+ZpE3RNY5aUz4r1K5Bxo5isEPHwy0/lJdgIoZ2bIEbVjJfh8GKdtfmyxXd8KlvqNbOLzx+EJ96+nk06nUc+uABDJIJzF5aR49iRDpAbOZ1pKKTejkYZDuPtSG1SSuYnT2PQ4f24t4j9+HyxWW0mm1p3127dhW79kxhZCSKcLSNaLyFI7sO4dpsG2/97z/E3M9O4mK5gdlAACceewAraxs4+tBj2Kiu4MnnTuC//x/+RzRulbBRLSIdi2BvIosJdoycNr76v/wBZoZH8Wf/05/jnVNnEXCawuj8x//lP0IiGsDNKwtYuHoDt2/eRrtWw0gqg6nRYRE5b7brCCcpIM7P1pUFzanpjhNAXxZJH4NGU9izqWQG5WpVLEFeuXgG43sc3H9sCBhUEArU4fSTIp8YIP5Adm04iXqL5moH0GqNIBgiNeAWmvVriIQpncBOAEltNHij+BY3pSNZUSIzgT4mMehnEYn2gO4cEuEiggG2RjkYqWMTLPwI7LadBJzwdsEoSGfvd4uIR5bg9DZQL5cRCPZEcnV9bV1AVGZDHIUMx9hyn0Q/OIVAII8wqgj0ryLmrCAWaiCRYs+ZlrDqrkhAmd2QXmAC/cA2OXQS8Q20qlcQHmxgMGgIb4PiabVqXbyZODohXkyRJILR7XDCezEI5RF06og6txDp3kCCmYf4MvXRbNTgRNPKs+mk0Q1OIMTOzYCWtGuIBBfRqs1h0GmIMSCdNElBEKpGJIB4Oo9mO4xIZj8QmeBgGoCGbOZIbwURLCPBAE6ODTWSOkEEk0Poh8bRx3a0giq/EepXEAuvossh3kAbnSbJjdqPol0vM9AwrW6dBOLJSfQTE+j2cwg5SbSaC4iHlhFszyOOKqIBB/FUEK1OV2ebotOCefUxjFYPSERDgvlFgxvothfRbqxJJsPAm4jT1E5FvfoBToIPIxRmNzGLjWYPL73+M0yOjSKdyiEaSuDhe08gKZ7nXlfJ7n6riWyN5qQEot94iIFTrZXJIuaXnZeyv1PgDCMBcrF3UgF4Pmt1l2C3sCe8pAcfuovW91c++wKc8jpOPPoExvdOYO/RPTh3egXLraLQr6WWs/7cPEnJ9oz0kc9NolSsCYq+snQdB+85gGajCyfG8oEewF2srK5gdX0e09syeO7ZD+Ct1/8GH3joEdQHQ3jz78/j4v/1NxhuR9EIR/GfVq8hOTGBZpl2FgMMjedRX9uQbGR/NIXHR2eQTcYwOx7Gid/8JYxOZvFn/+rfYmh4EqfPnEQy2EdneR0zuQIy8Sj27tuPkZlJYRhTlmFpfQWLq0uodhui5VKutNFpVcXupdPsoN7saMoutsEk7hEnYQbroAm6VTriAvH4E/djZJRSnAuyKBPhJGrNGsJJzhgl0esWUO/kEM7uQ6c/CgwIVK+hW7+ASKiIWmUVoUBcVhEtd4kdpdgmprhSeBLR1D3o9Ghzw/dYQ7h7FaHwAiJODVGKRnYD0iFqsMRwpgV8bbMMQBjZOPlA8+j3bqHTJPBdF7nVaqUq/uE0i49FRhCMTKM1GOXcPUKROEJOG6kISYMLCAZmkUzUwdFuShxEs3m0exMoNQoYhEYQig9JiSOfyykhEVwSWctWqyTBk6CtOGmQWRtMAuFJBMM7pGPTIYOarVS0EO3dRmhwQ0iXHIRlFlBqxoT8xpZ+K5BBux9GnAZv4T76nVWE+osI9m6i26kpCTJKTIU4R07ep9MtIJjYhhZdIMIM/GH0mg0kQ1XEQnMI9dcw6JUQS4SxUY4A8V0SABqtJAJRlmckM3cwnHUwaN8EeqvakerW9bW6A+mwheMFdAc5hMIj6ISJ2UQFQ2I3K9TvItRdQiq6IkxnJ9hCsxtHszOOQWgCiA1LK5vYKDNb2quw6RBwiggHeX2rqK6vSckfjlGrexhtJ4t+aAyDYE64PFQKePnVH2FkKC86U7FwAg8ffkxwOQ4J21koneNT3oyUSkaHSY5YyfQMQCzNcA8g1uCjLgoEiK3QlsyGcdSBsqWGq0MyKYXMPv6J598/s/naV38Xt955AwfHtmNiegqHHz+CxOgk3nzrkpCcVCNjgEC/jeLaAt45ewq/9IVPYHRkLy5emEW1tC5AKUuIZGpM9FNY+5Om3u73cOrtk9i/ewLjwwk5efkeB+89gvNvr+DKK+9i8eV30Lu1jKsB4Fq/gSm6LtTaoIzeBDVAJgsYP7YPnUYdu48fxsi+KfzwJ69jcttOvPLSq5gcmcDS2g2kYhHcv/8wetWuBIlibQWtINBo1lGtlRGPRZDJZKTsabXbqK6WBVAj6WutVMHSyirqnSaiEVKy6VoZQTyaRSpVkFZ+ZmQCOyZ3ojCeQyhQQaB3G+H+DSQidbQ7GxgEo+hhGggdRBsF6UzFYnlJveNCElsCurPoNxcRCnTQIkOVG4LgaWwavQEVBmfQ5kgBtWj6PQGGA+SX4BaSQSoXNkW+oemQr0GXgEl0BiovQU0c1vUdkt2CLB9uotNcAKd/KqWSqPfFExMIRmbQC46jO0hK0GBpx3kkAf4HNfRbt5BNrCPQKauPUCiPUm8aje6w4E2JJFX3ObgJxAioOlSbo/0Iy4EK+p0uApEknMgQYundaA/IWM5KSRVN0JiNKoWU22gDnTkEegTBq+KOWm4OI5Tci/YgLRtSDzuyvTniQAmODQzaNxDorQk1oEtJhlAaodgOhBO70O6zjR1Fu0VtHTJwOX7QQzzcR2TAMYBbCAY2JFPhQeBEd4qlCgXCWD7ztOepnc9m0W8XEXHIO2JZVUGPnCexOx5FLLUHjTatWNgJU1UABlGWnsxu0a2K3GeKQHisj0Y7g+5gAhRAJpYkXucU3U0mUK+z/A4jTOImNuSAGbQXEQhxNIGg9Rja/Tz6oSxaBpuiD/fLr3wPw7kC0ulhmYR/9N7jSCapmWPsZbQv7Y4s2EhgpQXVE57jMarEZ0svS/CTFkEggFyO6pY1oQCQ1GcHbfnzLKnoI57N5fDww3dh5fL7X/09tCurKF+/gSePP47VRgkvfO7jWFqp4fylyzJ8OOi30O/W0alVcObtl/Hl3/o84vEJXL4yj3a7Ju58zoBjZ3YGhnyUgSD9pWIRs9cuIhrqIzcaw/bpbXj2o0/i7JlrWJuv4+QP3kDjxiym9h5CJRjASL2FyVINI7kkwtkCbk5mkN67A4XJhEwFk6l56vQp3H/fUZw9/xby+QxOvvYSpifH8OLPv4iXf/wmmnWSFFsYKeRFtGl+fh6tdlf8eUIxkpM4HLqO+cUVFDfqKFVqcvJn8yFk0iHks0lkC9uQyO5APDEq5UA3HEUySBZuX7Rj2eVwJNWeQzRCXCuJbmAvnOgMug5dCUSMQqQ5OdwYCnaEhxHsk7y1gE53TXATkrwQ2YNOJ4NAuICBYCqO8SgXWzIxn48MOO9VQrXeRDewHbH0fqHMc1KcrWgRuiZmQtuQIIusVQw6NxAL1VCvlxCO5hGK7pJMqBMgBSAmzpYxEbYiW5XjBxwGrCIdKyHYWxMCV7WbRivE0imFAVm00h4lFqOA88CpIRGpIki+SL+IXquBUGxIWrQBbmZQmT9AqEmPyxDQ4DQ6y8ZgF6HBGpzuGhLxNCqNPILxccGHiOMwqxT8QATClNUecux9XwUCXfQGWQQ5GhEiw1Y7P90255LoPtpHu8eByS7ilJEIkoFckrIZoWEEo6NkwShYqg7dMu82GDCAkLzZAfolpELriEQ6qDab6A4KiCX3oNMnyEthfB18FaCaWB2bXuS59FoYSjJbbgtTvNPjDBo3t5Z+9BgnmY6NF5Y+tGoOO20EnQZ6nVlkshk0WwS8htHppSWw0dKZAaLRauDK1fMYzhdEzZLDqcePfkC6UtZszw5E+UsnpaUrkkLAVye2iZmJIo8Xj3z/zZ9mMOFa4HvTB0va6kb3h66eDFxPPHHi/TObb379q9LtKC8uIdjp4J4Du1FtlPCZX/8CfvLay1gvttFubiCdiiIZSuLHP/0LPPX0cRw89Ahmb65L+tVuUgiZ3I2+AP2iUibiUF3xFb567QrOnHoTH37iPmRyefHNXl5YQKPaxPVrt3D0/mMCdK2ulxFs9xBjmzeZQC+Rwva9O9AP9HD9+mXs2L4Dc7cWsWtPVsTZ14prOPfuTZRWW8gPx7Fzzzj27ziETiuIN8+8gYTQ4rkg+sjmMsIzKW6UUa5UxRi9WG1irVTD6Pgo9uweQT7LU6YqmEYwNINghJuMJY+atBN8E60USg44AeGnZNLrGHRLGAzSQtEfDKj3QSBXPIuFNiAC29QDYUnXWkSgdw3pRBfNdgT9wAQC0e1otlSrlicr01fRy+Hml/nNBgbtdVDYsNGi7S9p6zRbU2lH6r+wS0iPZk2PiQc1gO4KUrGGHAgI5eGEOdCXkjEELjKe5GxrcpbKkjo7nTqy6TC6zZJ8Xuo5t3s8jUOuwr52t+yJyC2qm7IQb6PXrqLZpyMA2/F5BYA55sHZI15bOCSBn4TBWJiFRBvtVhmZdA7tLtcQgx+1gpSSoEpzSiIV62au/k4J0UBdpr85/kmeTMfhQcdxA4LUfWNbwk0xECIeA3GIowM9lbjodB0pQXgv2HKW2c1QUAT6RaVRTOaoU91GMtwQZcl6sw0nmEKETQxDq+i1VHRMfl66fdrOJ/ktlaBq4wCNNp+ZCuPrptXpcpYjCtgyRqnAFxnW6NdFbLzRZK/MWKoIx4dcJJY7fJ8BRgrDyGdGEOzF8OgDjyGTyKr6sMlU3OhhSilrNcN/J6mUf4oCopEF0WTIwLomMA3l84jGOIrUcP2+uW64ZjjBzy8KoH/4wx96/2Dz7a//N3IykgR2+/JFHJiewFAyiuHduzBz736cfP1tOJysiUdBRZbTr34Xo2MxfPjpZ9HsBDA6OoW5W0WUy+wgsMPiafSK/FG3g2ajjpde+inyyT6mp8dxa/YmAnIK9LCyXkO+sBMBpq/Dw7rBwmFU2xR76iEdcPCZX3kGZ06/i/HJBFZWlwXruHhuXtqKFy4sYODEkC9EEAnXsXfnTjz91EfQHzRw+dINrC5XqBMvpVSxuIJ8YUhkJ2fn1jC7sIpeIIJde3YgnwuiMMQp5CbqXU5uZxAIkSCmnSNqvHARS9s3wIVCtXlKJnZQr1XEoZOnJNuzHM0RJQmjjsbWIDVuxWi+X0Mq2hS/omrDQSCaQzgcN3q6agLI8ooNWUovcGYtGqQtKvVc9AEHQ0kzn8XNR6Ifg30PmUxa2shc4JxgJjuXG4y/G6ElBxgErV6yAoJsX+riVJ1Ztl/Zuqa0ggiDCXEuLpuQp5jla7AEZQeK78vgwcHCXIqBhJgYcaw+EtGkECs7naZMCFMcW1rwjBcd4nrEcETHQRY9uUGq0QnEBb1XfyOZ4WG5J4eHyqqy6us2OWyZQpvmhpQHJZs4HhVCHD8LPcWF9S1TyhQcE3VheYtGq4VMOi96SMQX40KI42HCwBuQ5819R8F0VxicVIkwHQeInRHsJ/jvCHNa28gqzaBOmgMZJmXGwMDGQWVR+CMoK86zZvhRqAHMYKkfzODCrFbLGpnPJh+K1imin2QME2mMGA0Jx6fd6KFV6+GxBz6ATEqHbP3AsAQQo6nsH8oUbg/XmpFbFZzGOnyagMPfIwlSFSGCslas3S7/5Gsw8LCcOnHiLjSIv/0HXxMRJkbzXr2Cm2+fwqef+jDeffcCPvlbv4rTly4L5TqXzmGlVMPFt19FbeMmjj5yDLFEDvfe9yCGhrbh/Lmb2KiuGcMuje6qw9pHt91CqbSBN1/9GfL5JDBoo1ZZk6nxaj2C+aUuIok+hlM5VDdKGN++DeWGg+2TY6ivr+LIgzNivTJAXeQaTr05i6mJe1CurKNUKmNto4nhbAq9xjrS2RRmdm/H4YO7sXvvNlHWO/v2Rdy+uYJYLION8gbmFhZwY7GEcqeF0ZlpRNMEB1uYGs9JyeEEKNwtSTsCEd5yqs2xFuZwGqS1rTIOFH4OoNlsIxKidgv1aHR2RMhuJJBRi5enaljxCv5WKh5Fs9kQfIFqe4mYWmLQR4ht1myWNH1yNLpqN0LxXoRk83Q46WzE2K3so6jdN5vIZSnP0NKFKWMSA+RSaRnOFCKbQ4JYSEpRpvBcLGSAkp3KTR2VjIoCU8yo1IGA/BWWB2ptYkXA1ZJHlAY5Bdzm5wpgaCgjRFCeylyEyrGhqwak9e6BkgxAXQlgPDW51bhHyJMRgbIe9WF4vQwSnNsJSbbH9qe4A4gHGYcz2RWhWLmRxqBGTZTM8I7R+xVRZclQeH30AePQKtmvfFbkiCnTti9dQQk87AQlyWFiQtwTaYoID1pjbcs1QFkJHiDiEhlwhP4hBEVxMlCtGL4up/YZ+FoUcOel0MlBHDRVF0kVDjWjYkAVcqKIqDuoNxoymCtcLgZX0fRiezosAZC8IX5Va02M5MfxxPEPIZcdltex+jVqkseArZYzluAn0rAG7GXgE11qM7RpwQl9keoAACAASURBVGS9ngBy+TzSqbTPwE9fn+p8XHMMxMxsjh9/5P0zm2997Z/Lg+jwQw3aWL1+GaFqBZ957ClcqC7h3uefwo++/z3kMiOIp3KYu3kJC9dP4fEPP4G5pRJqzTaefe6jmJzei1dfPwmHKbkdZzewNh8MT8XllQX86Ac/Fkwklw2i22qKzEOt0cXw+E60G20MjxZQLK9hfCKHXrODvbt34srVd1DaaGFlpYiJqTEszLcQT1C+YQnpRBbNpoPK4jrG0hmMTIxhrb2BjfIqcskUPvjBo/jgiYdlEfz9d3+KleUNdDoObq2WEUolMHNwLxBXE3W2EQmE0SaX7goqRDtAMk7+DDMCpsV8yHQzZFt4gGwmIRucrF7W3xzIYwnERSJqduSbiMTlQO5BOEhmckbmSygUThBe9GikrWgEnoiJ8MDv9dBp9QQw5oS9nkLKexCRbQLc7Y5OVFMTOKwezKrUpqLsqRSn86tivUENHBFCF6sSoFwmcB4Tqj/XAIMHv+LJmFxzpVJBLpMTmQtRlOv30GxRiIvrn3omafk7Wbm81lQ8JlwYESRz6B0dFdkGuW6RwaD3WF8ZqQxS3SYy6YyA6Pwc6VxCbXL6avlKIqGYGgpxT69NXBLCSsjsddS5kVkMZSpjkYR4tTMT5ZiGHSzUbmpADjd5XdHS7clriNnagAxmYhEOkmkNQMLGZdki168bnSWh7nqqBypHSH3h1eJHiiHXQzuIVDqpB4OIUrGM1ElrypXyUBEHBGaXMc32pB3NgcdISBXx6B/OsovT15JVhaTcjoYiImalc01BJGJJjORHZY3qs2Eg8zAY3YYG/zIhwY4zUPRLpE9tCWXKJynvyDdLp1VCNES8Rg8RUinIu2FGo6B6D888cxdWLl/7r/+pLBSKTVO4Ktht4ubFc3jx8FGUmnXseuY45lZX0Gg4yGWHpHV79uTf4/gTH0QsOY5Gq4ur1y7j+U+8iHQ2j6uXb6gOLUsIARwoQE2xZJrgdbC0sIwzb76C1fmb6HUcpLMFjE6MYGRUrUU65FWECUYW0etF8ObblzE+lMfwaAKz1ypClR+fSuHG1VWMTYzJ6V/Ij+LA9A5cPn0GR48dRGQohCtzV7CxUsXK8qrwPg4c2IkHHzwqD252dh7LS+sIxOJoI4AKy4NoXPRvK7UmBiJMrpYXIimJgApWRRMiFC7MVdrYMWOhEZnYebDlaxYUU+qwTkgTdxD1M2q/hnXTaWrL08YQv4JJTauNNi45DyTjifsgNwP1DikQLkzSmGRK0jalU4FJ98lG5lc2m0WtXpPTnELqzIxWVpYwOjEqmZOorgVDqFTKUnbZU0+tTaJaDoSDUg6x9GnVWUIyCOiz5GnLBcrNnU6nVSqT8hzMYLiZjI1JkEHAehdJaUbSm64LLmBb+smp7YRFA5ivIQc5OZHsxlDEy1g5qbsCgVXWqNzU3Pd6sEnWyQ0t0jzs9Ggpb092nt6SS1i1RPWGEHBdukd8PbLHSbrssqWum183rrpsMkMWaVH+DkFgwVjU3kc7OQazEVM3zVv4GYWd7m52NbSTnNjoGlsdaP6M/pvi6MxKxfRO7hmvUXlvPIXE7YOBl4eYzjRIQ8GVkxDjRHNvfNIRYoBngpDVpmEGabtWcg2mDHNxH2ZBxtiOv8NAncvmUCgMoVypCLeKt/oDHzhub9k/TOr73d/5srBkm62W1GdOr41WtYxMt4anDj2EatzB1LEjuL1Uki5OqF7Gy6/+FY5/6DEMD+9DpcoTsoSbczfwX/z6L6PbDmN+7jaaTRq9O1JX1mu0fumh2+pjQAfNGzdx+tVTWFopopcIY3iGft1N5HJAqTzAwnwFR4/sQKvfxOwSXQMdjI4l0KixFUenwQDajSBiiRDyIzO479C9KGSHcPmtt3Hz3Fls2zWG9U4Rew7vQalYxeULV7G2uiwZS6GQxeHDB7F33w6xF03nc7i9OI/T715Cr59EYWQb0kPjIlEhA5LM1LgJTPpLuxmSmFRRn21jPiwCtTyxCG5aZJ9gn9qD8Ock4FD3h1kJS4ZuR6jg/G8CECrZaLoFgvcQt9GFZ7kSWnuLWpWRctSFbBeG6PrK2AO3B0shsRbQMontVhkg5MagBau3CWTaVyOg27Dg6ajAoTI75SfsCSib2XWE05NRcB89DdlwMJ4n3gaigh5ni6ynknA/mCSyTOL9Y4aiuAGF1HW76jVIO5ejJvyOMV3TERPNsBSHIT/KJKOuR72+hjg1iFi7GNNId1EAcUfLWkppSKklH0PvkXwO839sbbO5IJ9R+CgK+Kvxol6rbGSjW2wzRD1w9fnYQODp5mmw4LMSgN6NbrxCLat4j73f1TVEXWgZ7pR1wC6ilpbWFcJ2m9zERh6bYkBWY9iuF5aBgtmJBY4+D28taBnF1+Xkdz6Xcz8Dgw+DzurqqmQ7PAg+8pG7EM/6yhc/j2q9LKdhu9k0wucctd/As7uPIJFOI3fkAJpsEQ76yPS7+NHP/gLHHj6GAwcfRbeXEtO0peU5FEtL+MCJD6OQz2JpcQG1ahWFkWEUi+Q2dNFareL2xYu4duYC2s0uclNDSG7L4DNf+BX84Luv4dy5V1GpOmjWg9i7awL9fgXXZjeQL6RF7FqjPz14RlEoFLB370GMz3Cy2mjx/H8l3St/+ZdwWhUUdo6hmwhjYnJUujVXr1zH2so61lfX0e40kRvN4J4De2U0fsfuGUSiGVyfXcPZs9ewa99RDNObSk4zlli6USSFl66COgkYVWn9u3iji4WZ0ZZWTylditpxZLCR8kb8zHkSGsMzTtebvWeih7dWdFpRXpdRioGW1yGLncN6Gm1M+m58k8xpqlR5L2JR5Ew3kvkdc/q5C9Qeq9xBDBxSrhnvI5OP+Qf19Ino9enmNDNm1m3BLHBmGSpfoILx3GD2S2+RBi4Gat27RmDc/h6vw9xzfX96VRGM4biHGrCZEOpuWs0c1IpFYziDiY4paMBhx5QlkIK6DM5601XA1E0lfHNDckrIczduCw71ptXwTTMNk06JlY+ODLg4iZSAek0205Esg2vLPCJ5zua/9VNq1qQRSwOQxn5+JvN3I+/Oa7JSnvb1XTjDOne6nSY9WFi6skPqZjNubqLrXUu8mNHH0VOPYLsFqjmASbkWZuB3NYj5pc9/FqXyBiqVDbRbDdd6I9xv4dDIKHYXppHasw35vTtQrXVQL6/hZz/9awyPjOHeIw9gesc+lMp19FpdlIrrWFxfFH4LlfPZERkdHUEsHMPt67O4efo8lhc1wxjfOYF+rI+bS7fxxS/9Bi5fXMB3v/89DHqsZxPiwU0FtDbTyDDr0xiGCiMYG5/G+MQ0RscmpEQQ8hNFGZnKUxJgZRXf+Yv/G9t3TGNoRw7nr15CvpBHMp7Cjes3cXN2Hs1GB+E4Rc+poRyR+nNkdEw8x69eu4X88A48++zPIRpPgQQqWwbpGL63UWxWYVapsSgz6a4IrFpag5iCmExFMww5sUwWIqeqebgamGSZmjamVVDTBaCL1xXLd08ignZ242z6d5v5+Nuabmrtmc7b9NpHxXADgh55JvWxBA7f0WlPZXcmR7Im5f7okIuh0FtjM/e1vDat9cu2J7CWR6aGMjfSC3QWjzCv7V6THkaSkZiNawOxfRb2zuqG9Da/96w2f077mTQg62eye1azRuMvZYKCDVRGmdN3D91jxw02/IvNfqz7gflHb0mJG4RmXIKrCUSh68BiMxKYbClnAphmpsoaZjknIda4dtrbZTtJbgeLr2mumPdanTFDgq8xC+IHJ06kGBJtcogJpgS3eeqpJ91QdcdfzGrGb3/5C9KtKJeLqNeq0qqWqdFBF9kQcLSwDbmxEUx/4AG0+kG89tbrCDkDFIYK8kbJLIfzlCLNJdbq1FGrNwTgjIUc9CoVzJ67jPlrc0gQ1A0PEMxEMDKZ1/cs1/HA0YewWGxh7tZtzF1ZRCydR258CNl0EvmxceQKwygMDSOby0rpw1YgH5JwOIzxFxMf4gXc0hvzS/jxf/hP2HtgGypoYq28KjYf5WoLs/Pros7Hm8XOBe1FKJCtMlfqNLn3wBE8/exHEaX6mupQ6KbxbXLvEDApqmmpericV+L4Vo55HRNsjG6I/7VsALMBx92wssLdZNvNaNzVvAUA9BaN2Ty+XbI5WNkyTF/JDRzuotPvetwNfWX31DTZh7erNEjaAGo/u3UU9b+WLX+0/NhaypkrMbYqCmLq9/wBQxJEv4XMlvvkBQgvgOu1aYmz+dl4n8JPN9Fn75VJm56DGzg9WU0/n8V/X2wAsv/ODIEAN79Y/tr7SmdMvYU+L3Gt11y5T/sa3vPXzMl9NubN7DqQe2SMDezvEIRmGaXe3lvuhOlGETIYHi4ojsTsyQQ7mSOjwFYshvX1dXzoQ4+/f7D5/X/6u6jWKihtkCuzgXq9KoAx236hQRtHhyeRD0UxdeIhhHIFlOrUU0nLNDJHEtgkUFFr/aBxSiGGB8IkXbh0FedeO4lus4mJbRMyb0Xgk/YZwTi7UBXsmt6BTqOLjSZwYM8+nH/5XfSCcXzgY08jnU0jlMiIhIWSj5RvISe4qUVZN3cp9iSi0xSm5DAdsHDmAt74yfewbe80BrEuQjECw4sydetE0nJNZPeyBcyXI5JP8HNoaASH7juC3Xv3qqm6AH5cmDp8Zg6OTRtfH7B5WGav2XLKzVJMLaXlhAYo7RBsDiL+Ot8LQrrFbEquVZBmSv7AIdiEm8rrafif+/KXRPpz5uL9J65bCvgIX7Yy82E8+vteMLSv538PzTq8ss4yV/V+2FLLW7N3ZnE2o7NZk5dV6H3zAp2XfphMRKoRTUvce2YAMe+9vYPjve6be/83fe6tv6PpjmQ8FvdxA7J33TbAiFOFcei0RRgPTjYd9FrtZ/KejtBKTDCx60nnoQzSJVmWKd0ViFJMx3dI8PfYuhbeDCVO3LJPH6N9XQYjNh1sQOd1q75PX4a3md1wnOHnf/6T7x9svvmH/1xId+XShv6vvCHkKxEA6jcxFg9jb6KA6WNHUDiwB81qCx0KO4v1B6e/TY1LhmwojGjIQbNUxNXTp3Dh1FkURgoYmh7GRquEOoWDOg7ymbzUyww222empf4sV0jnD6O/0hbezLO//GkMTU2iS1Erjtkbvxt2D3QB66IhCt8LEQcIqPOBuIuE0Gk28e7PXsLC1UsoTGdxu7KAfi+MR47/HOKFaVHDt5FeRu2Z6UjbkdwX7RKJd7Qpo4yLs1sS+BejTUP9p431g3YDkTlivIxA63P3JNqywd2tay1yTWfCmsFvDUTe62xe0G6avqmM8oKK/3X8qb8NiDZYekHDnLCmxauZgy35DLblOkh6JaB9H68U9DaAvXa+sjiAio4OA7G2+CU+8TXtpjT/5t9oakGjkg72NLf33p4S9vNtzoQ2l6T/UJDxDoE7P5OX9fmyEXMSeAHKBiXtGgnPRYYdVTPYf63MbPg9vU4L2tvMyoRxX3tb7xUPGvWFkgzHBhcXM9zMLBaw3gxj+ktN/7PgVfH6yKMhpYJCbMxk+HmJw5ZKJaF3cObwFz/z6fcPNt/+oz9UL6JaDcXiKkobG6hWy0I6Y0BJRR08deAo6o0WHvr4M1gvVtHkAjMqYFrTBkUqgIODC7evY/at81i+cRPZsTTaiT5CSbZbo4hHHKzVmkhlh9CpUUmPbVMHTU6S05OHC6oWRKfUw1Of+iS2HbtPuC3kumhNr90YrV4VF5CgzVYkAxK5J2xZizOTA2ejjLe+90M4gRZ68S6u3ryNjz7/OUTSY7JwNbhokLGbgAtd2qgCOmu5Yw9tr+PgLUk+WAXTfGm6e8p7R6DNtt3T17f5/axPf/Cxf7eLSZOCzWXM5g1lr8stotxg5n4OX3qtH00zRXtdW7MJf7DyApOXZdndLW1jAx4yYHu3zQKuXlt162ewm9+fBblBRu6v4l/++2GzE1tGbc3itmZt8nomk7FZonfv9D7Y1/dOcRO43YzIn8V499gfbPy4js2Y/MHSe/4W//HAZFlB0rr3ulc22FhJTt1vutasZQs/lyXyudiXKUxt4LFdNhv8+HMcQSAALMRLts5dVT+9H3wXSlBYXIakTAk6sZh4fLPtTUoLg/yDDz3w/sHmW9/8ugC5jHL1akVwlGKxiHKNGhtthHp1nDhwP8LVHo7+3AlsUMe1p6xESftoMs9SoNPAtQvv4vqpd1EuV5AbGcIgSlX5FmKJCBLJNJqVKvqRMJr9HvrtNtKxhAzFJTJZLN6aFeJSNlZAf6mFw489gsMvfAQh8VbSDW22hgkyWkqx20DqujRQjGKcoOYExPoOygsreOP730WGEp+DDnYefhBT0/tF/IhSlKyZ1SNHW6t8H0uKE1N5Ux9tWrz+Atdbp26eq4/JZl/mh90yyjZwPIFpG+i8EOaBxPY05qbX9qR/o3u/4QeVve/qhnDLF3fDbg5atozxl1Hyowa49rAD0w71dVlsUNAskQCmTf/91+aR3ewG19c0QLJps3sBRDe+mNhTloo+TpIt+W+2xZq8DFHfcXPW5hZ2Ju4rKLy13NNOkmxUM7phW8E2g94M+Prfwws6/szW5lc2vulGttevgUYbDma1WPzIn5bJL2uGY3VqJPsjvuNrp9v1Y9vrsoaNgqE/SLshxHx8YjbMWpRLptnUHdl2IIShoSEkUylZD2R984ugMLvNMn7iOHjm2affP9h8/Q/orqBPgkzQWrWEjY0iihtrAhg7nRp2D43h2Mh2pGdGkT1yAMWNlkoosgPE32tUcPXtt3Hp1JtAy0FqPIdBkqi1eojHyNANDdBsckgwglq9IpwdlmCd9kDIfhwsY6RMx3MYLNQxMjWNE1/8HIJkk7p1tlkopo7ljZFA5GibTju2fFo6O2OFv1avXMcb3/suYpkEUlPTOPLwB1TUKcRZFQXIGOh009kg5k/HvYewJWfw7SiL59jTTx+4XVD21LQLbvOD9dA55b/oYubPaDpt/bstb8dbuG6W4Af4vDTKXyP4IBXvFN+aZdgMwA7n6T0xXRsXZPZOZW8xm7/5yxgTrLzMyddZMzwSu5n185p2ta9E01e1wcFuclu26cfTsstrM/OnXcq++4S8ThIDi2QQJkC6r28yBEvk1PGAze+lW8XfldqMpdmuIDMFOQwNK9u9DNvVsqWhBcbNye0GOROMCA+Q6+UHl8WzTIZ0NbDLiIPwjzQB4DOTmTkD5rqC5j49G/vcyZNxs1BfELZBh9wtjiwwkCmrWYFhVgR2cpyGdR97/qPvH2y+8Y2vCYWeWQE7UUytqpUS1ourKK+vi8B2dtDHi0cfxfL6Gk58+bO4cmUZfeqLBLvolIq4dPI0rrxzURitgaGYTNXylEukdDaEgYkDhJQPpYtBu10XSna1TPFn2tp2kc0PycQuEed4hSzSKD7yW7+OKCOqeWCSuQgBzZfyGvzL2xT24ZvWJrkbjoOVyzfw0l9/B9mRIex79BjGdx7EgDcN2tmi5rCYqXN0gHa5JnjZZc4HbksKV7XeB/Ta7rBiPJrVCIJvTmQh7/k2rgRKX2uXv8IMS8sCr1TyGJ3epnMXkVm4NkPQZEQ3h4pye1wPuWXmxLOBzsWPiJNIZqftZv9G9S9Eu+DdgtGHOXlByrT5TWCSe+ubQvauTzEGi7vw2u1/e4HZ1+kzm9wPlGt5abMtDxMxrRyXuGhPbV6SPfFttmbvOR84P7fSETyNFyEDyvySkdu0HUm3TazRVbJhE2AEXzSZrH3+btD0JVW6lm1u40Vpf+Js/67lk+kI6IPe8pzMntgiF6HPheiDlzL5Dxh7oN2RARmskN9PpzOCZdJqRqALU2WwC8VAx+zmYx+7i2DzrW99XWpEvimDAkuner2G1eIqKiurKFeLCDfreOHow2iubeDZ3/9tnDl9QTRXeq0qLr32Bm6duQTEE9iIhEQOggg1e/vxBBXkHLRbTfX4CdFjOYpkQqdeK+UmspkheY/CaAHpeEKkG8JlB8XFCj76O7+JVKFgWnqy/Q3fQP6m2YxpuNgU3CPSOehT2oADk8STHAdrl67j+2yJH9yPsQN7UdhxELFgRKQKelI+UaZAyVRsqcvC9vNEfKxbCQIigq3Apc3eXSamS+4zy8xMLvvr+M3gqr975IG8uhl1Qcqm9QGyluSl2b8HILrBwLeQ7QLxt5Bt7uYvGdw7a7Ijf2mwNcX2r31fAuHO2tgNZg8CCYL6YXxf3n/4yyj7d3/m5CZWBrPwBz/3ePZ+aMu3NmdHm0se2b3yVv5yygvem7Mb/+/e+TqmgDbawxokPDDcwN0uFCD31AQE/2Hh/d3A2/7gZq5183vbYKNBc+uXzcjs69ogbw+erRmuPeSYxRCfoSccKxAmDRRAp8YNsyJeO8l9L7zwsffPbL79R9/Q08z+z+lLdlMsraG2so7VjRX0G2U8NLEd92bHcfQLL+JKZQGxZg/v/uhV3Dh7Ef1YGKuDDtaadfFc4oIWQWSDd5ARqobmLSSTUQzlU3LxnJxmNuQE+hgazsHhNGs4hnwgjbnLy/jIF34V47t3C/t40/I0ryvUA18bUjejp1RmW4T8vhCU+gOUZ2/j5b/9e+y6ZxcSu/Zj2/6DiAhzldRzhZ37Uo4Z+jbfQlA6vQJ7ItqVrOQx2Xa26eFeKofv5FQ0XRSvZDAl15a2tw2mmze4F6z85YSHs+i/eyCzZTbrNVmkS+6Tf4vfgVt4OMRWoNbdED7MxGJEW69j6+fVgOQPKJsxJ5v1eIFscyD6h4KOLU+34l3+n9d7srk7Z6/Hu8deSeQvVWwgvwPH0lWwqcy1V+wvaWVpiqSRrwQ32Yi0tN+DKOD/5Dbr1XuveKQ/MGwNEnZtara3uXO19TP77/nWYLn1QGHzhK1t2z1jNziVTsmYDbM5/hmLx/D4XbkrfPMP3IleAnIUemJ05+hCZW0dS6Ul1EqrmHSC+Oz9H8TtSAczD+zGa3/1AxQvzyM2PIzZQR0LzQoC7R6CxELYHTIEI4si66asYXQ0i0QyiuWFNdQqNIZ3MDI6gniUrbgWEiQRxYcwd24eH/z0L2L3A8fkmuzituCMlCEy6KkL2WYMNoLzu5wx6dKdQMfoJGiEBgOUb8/j5I9+IBPiY0eOYvvMQWHM94IDRAYB9KSmMQnuPwDI+heGjgBsYa6aTaYP09fVMt/fvMk2YyB2wegi8QBlyzxWLMEINvn4N+7RsikAb2U8ezCO12nazLj1b1j3vrt7TDMst2PjyyTs6/k3neW1bE5nTKZgYrQ/2/OfwLYcveOg2dKV88oxL4hb6r53Yuub3bm5/BjM5m6TPCOXYOcFfXv/77xPFvSlJZAN9N7Vby0TtwYBG0A2l9fvzf2xn+O9Mit/8Nt6cNj38NaKYXf7ApRdf/xdrjkGHHakOLU+NTkl+4hNJM5UbmxsSGLxC7/wovuSd/zF5o1/8LWvutiBTaf5ZpwnqpVKWCmtolJeRqRUxheeeBY/OvU6go0WRjI51NHD5VoRq70e6KtFOUUGDd38WuvKLjaAXzrdx31H9mN5cQVXr1D0ijKJAWSzNFun/UhLRIyGEgUsvDOH+z/yDI499zQGnPTdckK6pxBnXkxebsnWthZWqUc9YnhVDDj0AJLWdrGEV/79v0O0MIqpo49iZPce9GnMLmWXCQ7vAZj5H66cIObEsRolW0sv72Fv3vQeX8bjqdjTSU5kw3K1m3TrInFLIF973mWJbipVvMW0eRGanW4Cmm4qeyfN2e0LtJsWrXVW3JId2Qxva0r+XuWXXsud5Dz3qnzkO1n8Pp2WrdmO/974r8GWCl5O54Hum69JrWjs/fd/Vvs9f8Cz1yhgsLku+3lUYdC7j3bKf+vvb75mL6D4A469jq2BxR5U/vu8NehsfQb/4OfwPeP3yoq4FtmNIiDMtner1ZaqhHDIUJ4OrtRb6uHRu9Gzode3RFxbSAtQqU6S7Xod6+vLWF+bR3lpHi88+SSefPJxvPvT13FtcR5vXLqA2mCAZocnLY3RgJT6o0iwUUDXjL47A+zdU8C+Azvw+mtvY32VICxBt55EgUycuhwE2frisFm8vIp9Dz6KD376RTK9NNjIHjTpvukaecMqHrVbfsaUQgOi9U5AWMVcCAmKNNPnaX0NN155Q/RibzldHPnIc8jk6IMdkAluE93slvBKAV/X05vnsQmWH4zwpe+yOxR70VLKA003ZQ4+4NsLrv6sx99y1Uv0Ewr9AKItfdzumQkMNj7YBWs+oJdCmet77/LB3hY/KrR1G3n/bTfLJmKhfrA7fmlzlmD/efP99Heu/IFB14QtV2ym62/jeh1xP5XAK0W8NrR9Xf03E0LuhEDcQLl54+t6F0DWx7vSQcvN5ZT/+v3Pwt4zfxb0n8ti3ut13+uJvFcg8QegraWu+wTEsrijZnS9nuA01EgisM5KiMOc7JY+99Fn73hoW58evmXKKJui2wugE2Cv00KpuIbVldtYXphFPBrAJ194Hm++/DquzC+gS59m8TBWsWjVW2ErjUi5bRvajkgfIwUgGo9gaXEDvW5C9FUlKFF7NdhGKhlDwOkiHUuien0D4/sP4/lf/5wIWbGjpCevVy/Lc5UJagVz7YczextkYlI6o75aRGl5hcY/4sfjcLq920LMCSIeCuDVS+fw8Ec+hqltB9ALW3vaLRiMAWm9E8wPOPrus92Hm77lq9BdsNdrcW9GUzaPGWwqJdyZHtutsj/rBaQ73t6dsXHvzmaeyXsCqlu5K1ZuYGsX2txzd1W5oc3d3RpYbemmr+vHL93swxwQJpz5Gvn+AOdtfq8MtTd6EyLlBh+hMpjLtpnvexEV9e29iW83U5DYYWxONiPbZvzBx1my4L09EG0bw3zgrRmTBnpdZ0IONQvXXLKX+bk3TOkBLjzoIuQmtG3CFe8M6JuDkAdVi1qBpWkIsG2ycLPemIVbYci1HQAAIABJREFUHIh/iqQo5Uop4mWYy889dxc8mz/542/pw7DtSTNwxc9BKnKlWsbaygJWl26jtL6EbquBWJyC4Jz6FGEFUwtrsEkls0r3NwGA7WTqrlLOs1GfQ69HrVvWwvQlVqlCne4l14Zj9B0MJeJozVUxtu8QXvzS50ClSnaW+FZByjKQQyDW7g7CVhDJiggRhGu3sDJ3W4JMinasVLBr1FFr1dF0euiQxOj0RKlufX0DnX4An/38F5HOj8HhDTSzIfpQvZNS/tuC3u91fPgOfFm45jSzHS37q9pZ0gDpDzT8d9FucQWMdJvYzfpeJ63bfXOnkb3N5QfP9WTzZpDspnaTDF/StDkF33w+6aKTXeJdm81WbHvWLXltW9p3QPiGWaXakwvw3eP3Tnzc+6V3zA7FakbjYT53dvG8YGPEbmzZ6NuYWx+l9/lMkOTktQhoKFhrn620y1UGUHhdGjwUQNQ/zKHguz/ue9lDxwQbSmYIRkLvMuob+WKn3B0JevybBj7ZN35owQ1wdy7MreWYl0l5h8PWzEcrcZ3bssGGz57llOXcdKWiIcmwh1/41F3MRv3pn3zbW/AG9VYSkWYc7Eytr61ibXkZpeKK2H9QV1cyFwnMqmOimrXA/gP3ynQ2+++cyqYCWywaFrnIC++8htvzc0hQ99YJiUoaoySDlOhzCO+ig0IqDme5gcL2nXjxK7+OzkBdIHWNqxKbZDUiCk3HRAjwW98o4tbFS+jVatg9s53UZiwsLWJxeQXlWhXVdguVdguNVlPmp4hkU33v0L3348STTyMSo+0I1dTsaeqdpG6i4uMfbK2T3YPPDN55Ka4GSvfkJAnR6Lv4VqibnVmZRrtG9WNvzTbseX1nMDKr0Bwi/MPOGvlwI5sp+iOZ/3tmsNZ3eG4+lMwNcU9rE0ntdW4OgraENJvXzVI3RxZ/kLsjA9JIb2OkVxfZbEKikOJ3/tJU38p0EzfFTb9WBF+Wa96TtLClmSnQ9LObvellQAabNEF2Kz5jqjsfNm6LKx8z3WQqrAz0VDHAsg2GtpQzvC3FPw1ZUOtmSwRwEwYvuGiUUlqEN1Vu15OuLxUEU790who2HCg4bHlJdp7LSkzw+6lURoaXGYwefvguxhX+9E/+aBPAyjeXF6YodJ+2qC3JbtbXVrCxvoo2W9YcNRdMRh3ypNtCW9dwFM9/4lMiGahlGVMtSjI6WF9fwemTL+HajWuSpmVzQxjKD6NaLWF1bQVdWplIOtlBOhbCRCCFTj+ET/+Tf4wOBzh5s2VBkTMj41KIBEPoUCt3fhFzZ84iFwjhnoP7sVgv4ZVzp7FYXkW72xNBbinFAhoAQ6EoMvkhTE1vx869+zE5vV2ISxxdkHP2PVqm7gN0GT53niDuAbapqHOPO182YzMbw3w2d9F2Ytw2thxdRiDLyyXcNFrPeP/r28Bjsw4uRA1simPZdNuWYXZy3Pd7hh/iD4LehvWClS5SA84byxovU/PGGuwpT+rBptP+DnDZ5Cx2H1peg/l8ogFsCZ3ykLzI4baFbTg3LFedC9pcwtpxD+/zubtZno/bRTUHm94p1ZBWDwSTAppRK9e2dsty2HoQ6WyT74dksJgZkQY4OmXpD5CEap+p/0W9LG7Td90MyGY9virFZMU2qNjfe+9rU+laG81tQKVrBnEaBhR2pGzZS/ymVqVbRlimv3/ubkh9/+2//BcuLd5ND/mm/QF6BH9bTTQadayvLWN5cV7kPntdLl4WMZrSUT4zFkshmc7ik7/wi+JgqKe8LvZet43LVy7izBuvYqNSQjyexP79h3DgnnsE4b5x4xquXzuPWqUsrxsPAY/u2I9bl+fwqX/+VbQDbYTp/MKUja8bCqJeLsGpNXH1py8jGgAeeOAoLt6+gR+deQOldkv5Nn3tLCEUQSgSQyYzhB07dmHfvv2YmJoWZwMEI2LcLryBoFGcM90oF5izwWBLze6eDHceYT6hKyMTamtt0bxlUqUlpFnT5iHqo9Zgo/MwZDRvXSw2qJmc3tD8vfJJywxdPF6Z4hEP7Qlukxq/zIVKmNqSyxwllrRo8Q/fppHXN5iDfhYrrG3LG1+w00/iKhi+1+LfimsoIU5LDPPrtqZwv+fPQlyiowXb7bW7zJbNGaKUI2Zz242k3/PqGKuJJ8/GlFLymW3GadjPGpf4cH2B0JbS/mBvVPvChAXE84cMfgY6+f9gU0NGdOgIyrEgK+0pnV1/xDLJkPh7a1D0rxUpy23HzFfW2efkVfEa5FRL2/hekXcHR2yAKUUhJZ5pj7MTpd7fmo0RQP7lX/6MF6nckOWFRbm8f/Htb0jU0lXvpeuS3YhDQA+Neg3ra4tYXlpArUYrUi28+WHoLczgkaUVaCqLh44/hlSaolMkNCmgVatXcfbt07hy6by8XmF4FPfddwzbtu2QTU6VwGuzF3Dr2lWsr68BvSZ++YknceGVs3jyH/022rEAojQxJLLT7aC8soK5t99Fc24Jhw7txa1KEa9ePo9it4UOb+6A7occjYgilkxgYnIau/cywGxDIpGU8i0g9hgcISBzmCWd1qYClPlU5uS2yDi/3qBNi9BdyIarYdAHqw0ij1/wKP6eR3L0s31tnFLWp3f6qU2LXTwewOq9P0tXj1Gs2QsRNO97/rKEf6fSv+xZcy38nvVE0o6kQZB8mIMNVt7h4pEmhbgpN8abTfKW152lnzuMaJIDu968+2RGFjSBddeYbg77/wy5wNwvuzn0dim2IhvVLS483M1PlPM/Rxl0HJBfprIP/gxEfkfYGybHMZKc3Bvyecgp470T7EJLFZODGClXbavb/WTpJbpG9HpJbuWaDAV6iAb7GAR66NLvipgoD0wrAWpIgXYImpud18w31EFV/7T4VmIfn7+Sdz0cUoN/IKiDncw+KWa/fccM7jtyBEPDBXGs4Otyndi1wnvBANOmV5dMjYfvTs/mj771h6JaZ6OdTpjKI5ObxAfYabVQXF/BysoiNjbWRbycN1TYg7EksvmCzDYRNK6Wq4jEVDrQPnJydpZXllApbcgpmE5nMTI6KdiNRMuBujs0SkWsri2j0yji1z7yJBbPXMFDX/oimiLUNUBjfQNz75xDeX4e09NjqHdbePXyJSyvb6Are5lyEVFEKMKciCOVzonCXy6Xl1F5rmB1WbYb23bKDINaNoEOuJE7oNiVmXA3wDlHOjiiIIvNcDPUOE3bp7a2taejMi9NWWNOF5v2e6eR2qjYDeWm8z7AVbaY2+HTzSd73eF12BkjIwVp2hX+k1o3kBl9kMvRJefKkZqD3E0glGcgPycOBIqM3oEL2MxGN5GGK2Vu68/aUQ69ls1sYlc2xOJRJtVSUzSD0ZmJcPuz7vyYdTUwF2zfn//JKXENHEbj2T3VNauxhESbhaklilEWMMOjNmjK8xNdGSoDhPXv4u3Ul7EcyUHZuWW3xKgG2JKDLhjWt0l+XjywdEDSZpBMWyhvS8uWVmUJ4UEVk1NDqNbqKJXbaPfCCEdSQCgm2TnfT9/LHmS6dhgolPelLqn+wKNx22MWK4alh5LId4heFMX7+V4RZDJZ7LvnAHLk0cTVSobYKl/fmhqKsyclQ3s9VCpVvPjiXQDE7Ea5aaNvKtTKEvBU7wpTcB3Ly/Morq+h02vLpqRHUiY3hPzQsEhI8EOUi2U0Wiy11FpETtReV7KberUqN4PKX5ksA0DMnZXhvu21mihtkFm8gM8+cRyNczfw9D/7r7BSruPqm2+jcnsBjXoVseE0zt64ghuLC6h2xFBRPJQJ9lI2dLhAPGgIyUwOqXhSRZ3DfBBU1ScIxkhunRa14pNMwnSIbFquIxwevmFLQzcNlZLAm6FSiQtdpuJv7Su77HswUNnZFbPn3ftkflOCuHsK24ED2SS+ssbYgVgIQbJMs5kF2xCxb36PQLg59U0rU4KBHQJ1BxxNPDFBQjqDZv5LQVfN+vjF4Cqf0c5jiZi4BhbNNGxGZko5c59swLNYj8pm6JcAkRo9ZTNzo2qg08+iGJE+K4sXqauABk5tSOggKy1o+Aw5yyP2wkbO0r6eVybxxCZDVm1idCBZp8h5oPJLGxg9MQiMUxKFfmGGY2J9nzRD1HvDTc+mCG1u9B7p/Jy+jjm8xHWTjQil+3NwmS6k75z8MWYvvY4HH9mJHbv2otYIoFLvolbjRk+jUJhGIsPX5T2h17rBxkRnnp7dJkEw98mOdIinRN8w7i3OJ6WXCUAMVMaKl6p9xGQpvctAksqYjrHJgjn5ze9zfVrjQgaeZ565i9Y3y6hNX+aJquKXI/al3W5bdIpXVxaxtraGfreLcDSGVCaLnGgR58RdkG8uDgJ2BkR3pbgPcriTQDODEElBCsiq5KamgW20OwNUK+tYnruAp+7ZjcyNFWQeOoxaqYVBu4uNehXXisu4tLyIjXob9EOLxuICNo+OTWKoMIxMNicPWiwmKCcaogkbsRuyogeIRhOIxkIifUo8itFZHCx5M0WiMYgAP4cvFdfN6dXiNsCYpa9ZAuefTCbCfxcRLpsdGDEkTXkDasVrN5HxlBaMyYie22zDLwglr2WlUM3f7cZzA5xvAt5rgQRc+xQ7NCqZlSjfGcV+g1nI4jNDnd61646xPCyF8zxWuK1urJ2LBGjfNLb2Viz469VPNtNRANkL6BabUWDbBm5TEpgMkRvDas9Y6oDN4uyJb/kf9p7K/TUB1GZj/jLOBWXNc5dnLl5e6uelwVn5KHZt8PnI3JszEEFw+k3xHtqgapnzWuJyBtAU4wzI9AJDVEu0AB0+gUtnX8XpV/4KUzPAP/n930MyX8Di4gYWbi3h1uwiikWaHuZRGBlBIjOCUFgPePnMoGCZutDqOtQcXgFxw+o3HS85VwlKWMa4lagVSMFifVr6R2KarRO34Z8M5NTAkYAtt0TXxpNPPmHDiA9m9iKLfPJ/+Sff9k0SG3xCggXrWFNvis5oFRsba1hfX0W/O0AylZY0K5HKIJXKYnJyWrSCgwEap3uzQJra2fKCdbGeTDyJ5JaY1ToYtNGjvk23gUunfoZUo4Rndt2Dc4tz2D4xjjeuXcHl1VWs1Rro9YOIpvLYdeAQdm7bLtfCci4eT0gaqDrFIUTpqcxJbrauHJY/KpjFzJHXQUN57ZgZ7gg3mlHd4x3TU1XnY2xpydTFFCCaqppsUP6uOYqe1OazGfzUw8OkPKCfteFsmK6OVCm2tPG3192TfytHxmILtptieReywvRUtQWjH+zc0sXRMQuDSZjPpn0SD8PTDMc/ra0AtPlFExHMKbuFRKgWNMZ+xJZyvgBrszsPpDVBxm5a2RlWbEqzKbuapeoyB5oHLPvAWXljzTI1kHqZqH4801IycJAFzOVfJMhwHygTXoOIeWZ2MJfPSZ6bg7b4gBGOsAFVkCxfFubmZeaaOZjMdUmDPBJJOzh/6kd486d/jULewQeeegz5iQncd/9BDA1H0Gz2UCllUVoZ4MzZN3Hz5ixi4QyGh8bF6SSVG0EwlhIOG8eAJFgLNufI/KEEFmOrrCQ+q36o16WZtGcDTFtjfpZQpOt2oZjR8H+K/+nBaRJ5fPzjz///CDZW99Rh/UlLQruW1Ci91WyIVCh5N9xhdB6IJRLSms1m85jetlMyCcp/anpssgQfPUJOdneFeBCebGTORtEsvtvAhZM/w4Wzr+F3Pv9rKNbK+Ju/+yssl+toDwj6JjA5OYNjDx/H8PiUmq7zWJDEg26Omk5z5ioQjGAQiQsQF+p3zDrgTaajpWr4SKzbBPAbrgM/gwEGZbO5J7B2aqxMo12ggnF5+17Pczt3ItIK5o3Ef0pPINte1F6A+Xk7d2ROJQso+rEGG9Lsg+ZaciVLJWC48UYDoyuurkHDgtGazXmCXHbje9tZ/6bzZV4wdCUqTetbO7a+7MRgRgrzqLe1Ylq2xjSAut0EpuSUDe12cvRk1fvrE9WSjMdIZ1o+k8GsFCTVdacYlzxdDbym1ezyVMzet0HEKgRIUDLBV/hf5vN7sg0awNxMif9uRKqo3cQYHKKWNje6XI+uMW3CKNir7Ttmsn10+100mh00q4u49s5PsHDtHUyMDqFU7+GHL58Rje6nnjmGT3zyORw49DCi0SE0OkWsrC7g4ruX8O6ps1hdXMJgEEAhP46xiRlkCxPI5IYRCSfkAB8QfBYHFAZ9fX/J2sxzou6RftmszeJzDhIpDf4q+arPg9bEWkZFRFCLqn13JXj+p3/8R24WI6CnyDoqNqglsUn9BpQE7EgZRH4NN7QCZY5gJdu27UI8lnT9hl2uiNlENuzZBWdPImvVS99Vvn+728S5t17BS698H+XSunhBZ+JJDAIxRJJDOHD4ftxz+LD4QAkRMKQMZTdFZgkTDKLGwNgH3rp8HeFAAPftnkE6kVDUnl0AWSCmrUxFQQZYppDupjcSoVaG0YhTWyyFAYdTsG7da4KN1uEqDGWBNW44uiryM9Poz51nsgxlq3niA2Dl0RvvJE17PRq5bgA9XXhCsXwVq15iPYIHCOtrk9SALRMk85WFr7+vHRT1zrbBkZ8pHIyo8Fl/IP+mglCOZwnsCnJr6i0MWBNz3JNPyh0tJ+U+Gd8oDX567tBgjniGltTmiyCq0zfYgXZJ9LkxyMvuNp07xbbEAlmyEB1d8bAl716bo9O0cPVUcIMfHQMoPC6ZvG4q8szk3ykXGtbAxYAj3ktUEzBi4eFAEM1Ww4CyJgiJLTOJrOo4yXvMeTuuOT45/o4TiKDndOQ1L5w/h8XZsxhOthBslETUbXaujJOnr0vg4qGXK8Tw3AvH8au/9nHcc+gAMrkphJw82vUmzp07havXLmHp6kUBlps9qjcA+dwYctkpZHLjiKaoRplAOJyS/Ur/+F4/jAFo68wM31Is/JY1QLtbkoyNn0VwnWhU/pufZ22tKNKg/N6Xv/yl989s/vjbGmyk1mb3ZUtqqW1bRb7tg6XqlxVIbrd7CEcT2DGzB9FEkl6DBqjzdGct58MD5mzW5LWSQ5R4cLroDFo4e/p1vHvmpADGJFL1glEMjU3i4H0PYMfMLjFmJ/uXN4glkIViLa2a/7a0vIy1roM//7vvIxmJ4IUTxzE6lNMFI0CadgYs3mLbltqe1cBgpRX5+txwEojNKa8L1aZECi6rt7NHaNNOm6bStqMjuAntfI2Mo+0caGcgiH6Xr6EnsZLYzJnjlwCwz4hay3I28Di1MqSbdU8YZGShG1kKOaF9J79iDkYi05eJ8X1ZZgotQDqLWnLwszDTjcfiRiOYwUuDqwR9+l8bX3DJgFjSmte1OIpVFrT3SoKm6/ioJRoDGN9fOzx6GksXyQQu916bDFqzF2Why7Oxm0fDikG/vWzavbO21nSBcvM5SbPotAUMt9mflGHms9IZUvRc2JHpUjBOhb/Vx9Byi7y1EKbUyaCLemVVWtzxVB6haBStTg83rlxEt76C+vpN1NYXkBnOYGUtgJdeeheRSBAR+Sxh9JwWArEIHnzwftx/373Yv3MGyfgA+aEEpmdmMDI1iixHbhBHuVTH+soKluZuY2VtVQLWGmcEy2XV2+a1h5MYH9+JwuRuuW7NWBVkd4NzkAeBQhP8fEw4qmz0DAaC3czM7JB/O3rs/vcPNt/6xh+aaG46CraVaNqYvnLfpLSch+pLxOfFtVqM3kns3LUPEQ5hyr02xm5bMAjvtVweptcJM95Mg14LZ985jbNvvYFuq4lALIzRqR24975jGB+bRpQkPC4dnmbU2pCNrNteMgbxzg5gfnkFqz0H/+fffR+ZeAKfeOwRjOYyEhAk2EirUzMBu4k0pVbDOi5QV27TBBAJNqYDwt9j+aYEOhX69mdzluZtAUXv2DZgs0mtbdCyuIDdTLa7oaWNxRx0VoWLWwFbk4FKOqwnOj+fza74ntJmNZvNBbbl8PDmizQIWKdO45stYDazEcPcNh07Pdn1Gdt7JxudF8oWrC1XxE7XcJlMWNZA7pHDbAYt7fIBvdGpS234Pr7xDP/ogz8ztqp65Hq5/BFRGbD6Qkafl90z6Zh5mbotszTW6DOxz48kVKWAGN6MoTXwRBd5WHaeLBlQXkD5NhLWzHlkMzc9mxgw+iivz+PGlTNIJyDBYWrbPnR7Dm7euIJCJokrF97GzdnzyOW4ucfwH//jK4hF4wjyOjgASYWEyAD3HLoPp0+9i0I2ifsPT+PDH3oIVy9exyCRwIef/hgOHXkY27fvlA4agxXZsMRxqFHVbdfRqK9jYfEWfvLjV1AqdXDsoWclyMia8BAxzTzDjli18O9s9PC+ULlPODcdbedXqlX83PN3MfX9zW98XU8Ctp77ZCsadwGpnpS/ISk0u1PG70YXmaahJPZEokns3nMPwpGYgkpmVMHbYJZf4WUC/hTWYMT6fv0ebs/fwtun3xIEfGz7FPbu2o/h4REdN2CUt9dEQIv1vgIipkPBmxvE7aVFrHYH+D++80MUyGx+7BGMpJPo8jPy+sMKXGqnqS94k9X29TIWjxfitaIt6OcBj7bMkZktLfhdkpWeq+xAme6U6QTxvUn15glpcRQJmCw1BHzztF792ZINJi6oBpYcGowk+LEEMnq59pq5gcWfSABJxVGsWLU8ZbPRJEv0AcjCVRGJVC/YCdbkaqDoVlKcQ7WeJdhYPMQcANq50O6XBmXNKCWbCwSFr+IGIYO/uICszexMFqoHg+JexBHIEbOHmP6pmY22wbeIYZmAIH7jNqs1GY1mTZo9cT0oT0dfy94TBiPh1tiAaTArKV2NQSAzCLqV0B6JmI9QRGgV5HSxNHcF/XYR+3aNy4GYY5kzNCIDwb12G2feegPzt68hHK4jGBzHD39wBulUGuuldRnLkWwiFkc4GpdZv917xvDbv/UZfPjJ4/jOd17Cn/2r/1XuyQOPHsWDxx9AYXgMIyMTGBrKYWR8AqEIM88W2vVVXLl4FSffOoe9ux/G6PZ9Rr/FpO3mD37OdqfmVjS0feHe7nY7aLOsMp1k/vgv/cpdMIi/+YdfN4mmQe5NCq832UPTJb1CAI1mw2ZY8hBa7TYSiSx27Nwv7XBF5z3NFv1hbxDPH4D8D9J2I7gAmb6WikX0eh3kc3kExYdIiyXBitzTldubGY7XLJGFEQzi1uIilttd/Ju//zEK6RxeOP4QxtJJBMOMyG3RJbYnGhe+PbEtVKZZg+4aKacEa7EYQVBPONM6tqexzG35Tk+b8Wir2+DTZrPajWLLAQV5DXjrmxY3d08zGVNKKcFN031ucwYbxQU8cpotfS2wrGZoltXr4RVa2iqAaYOtOmtyOG8gtAHBM80BI6e6H/w2/Bd+T4ot3hdFT91gYksvSzHQFr5HkbCtYm5wXTsWqDQi5MxG5bPZ52ycP81t8GeUlkkrWZkB4y0OZyKtKcc8EqK2pc0RIxkaP3vPSCnY9awHG/EaluBaaziCvwgwzNKYWWSng2p5DfXqhmB6zLqSiQTCIQdry7exc/sodmwfl0YLZ4q4tsfGp0T17s3/l7H3DLbsvK7E1jn33JxezqFzQGpkgEQgAYKkSEkjiZQoilQYzYzH89eussv+47KnxmIcTdkul6qmSlZ5RjUqz1ijNIEiKZKiSJEgCRDdQKNz98v5vZvjSa619/fddxvCGGgWCHT3u/eec+737W/vtdda+4ffx+bKHcSoo9nM4upbmxgplXBvaxP9MMLYSAYvPHEW8/NzOKx2MHNyCc+99DQ+9OIL+IN/+Yf40hf+T3Qa5Ba5KBSSAjeM5IoYK2VRnJlCIGx/HyfmCrh5cwsLpx7BM0//HBLZ0pDmy2C05iDoBxxYyZIpI8nIMUlVv2/+Ygz4jd/6dbu1B0XY4D8sTP9P/+f/aeg0M0/ctPNsiSDAnLTCeSL6A7YsFwaFjvk8u1EnReBoS5LhBTAcYOxCfeefDeM5uskNtfq+aQPWumLIhkG4D8fXLQsMMTb29rHd7uIPv/ZtjJfKktmM5TKKP/DkMk/Clim87sHAOeIvAiAb5N5mctbfeKjO5ya1s5LISRq4/Rtym7BORfdCkpgmqdywDDYiTjQdGFvC2fEcmqkdj2YdlFIS4Mzr5GESbNRAoVmKAUwNAGvLJRt05HoHI3qPWcnHzoHHtp+CU4niXkHnAbBtgiHvxg6tF24Rs+IhUp9yg+6f2GDBcwsM2ABrswq9JaUbDM/jtiWtdgZZHhrW9ND0BnmGZmFb58TB4WHN601pL9+vPAuC4FqWDkpnk12RX0Zyn0pZkoND1K4NJRUSx9Hnn3BD1PY3cePqT5DP8lnEqFYbMuyQ2ebs7BQef/wR5HMpwbh5mO4fHmJkbFz+/o3XfoKNlTvo1g/Q6qTx1lurmJmdwbVbt5FMubhwZhK//RsfxvLiHO7c3METz7+I8cU5zMyexLe/+Q1cefMy/tXv/ykOdjvwnBgpJ0YpmUE5ncN+WEfHd/HEUyeRSfXgJEfw4sd+DbPzFxAa61OTdQySD66Zvt+R3wvuJxmwrgMGda53ZpZcA7/8fiZiEiA+TtP1lNMTQRmU/GXLBFFzCIXfZDxxjG6/L5nN4tJp4/R7nNkMQp1Jze3rBqm6lcoPdQYG5ZVhXtou6nBpY3kfA0m/spf0QvnLdbC6vYOtdh//5i+/jZnxcfzs009gPJfWHzML2S5mm7nI6R7o6TrgVkhWZsBJA8LaTW0By8HkAnMfgvrQ9J2nvICGRrMzwCw0Q5J4Z50RDaPXnuo8JVkWCV3AZIZKUHMEOGWWIIZiMiKG+IlmYfZa9XsbGstquEc2e+AmIvBpSwX73digY4OW8EyEc2ED/PGEBHtACNXAclgk3dcScHhmlrSvzZdpM0T9TA2QkvUMFpsGKCWkKSis34n6Lh+vR2VG27a84iTHnJrBwWa5P/qDKkeRTp46Q9o59XKPQz7FNrvnn1pdkQ4zlBVghsXx9xr8vaiHrXtvYe3uFZw7PYs7aD6UAAAgAElEQVSxkTKyuSIOjjjSuoeFpUXMzc2YhozeO9vGHQ6DTCRx4+1rqB0eoFs9wts3t3BnZVcyo0arjWIxgRefPo1XPvogxooFZLwxLJ6egZMPMTm1hHt330YqncLl17fwJ3/8I/z4tWsI/QClVBZeCDTDDnKlAp5//iwa1SrOPPQsHn/uF4Sbw9lvw2p3izfxe+z5bXQ7XbHulbIQkIyJa3F8fFy7UckkXv7oy4Pt/nf+w2Y2X/rC7+ijG+AwypSkBmiQfpoWLZXKAuYZjIdfWLvTQSbDYHNKODZaCh+j8MMB5r7+jT0drbfsEFA3CHJ6KQYIHeJxDOEKDDg2S7EgMV+2vruLzVYPf/T172B2fAKffOpRyWwkXR7CVGx5wtdaHEPvzxKhjrMRS+6zC1r4PQRhefpZdzMDhuopq+CqTmfQLpGCizaIa/tZg6c+N+nqUI1uQNPjjWvLJg27EhTEaYt0d6Ug2Os6LqHMwWEyGXYVZOCdwXRs65vZ13FGdEzYk42eIFFAAzCfD7Et1c0pXV2+Cs5X53WYuVP2+7MgNtNvW/lpcD3uxkk30GRkXLRyEJls1pZzFluT+x565jbIW02aZoImyA20WdrVs89ZupHSXdPvm/iKFcnytCYRVLAuQwbU4HwsapRny/sxxGgFkjl7LAH0mli79QbyqT5OnZgR2Y7wv/icOAgxlcT46Jj8uxf05VkqwNqSybAHe3tgyP3W1/4T6m0PO4dt6R61Ol3kMg7OLeXx6V95Gi8/+Sj8RoiJE2NITLIVXULYPEAuB1x+YwWv/ngPP3h1HX/7g8sYIVM/ilBp+njiAycxOR4j5U7h6ec/gekTDyGUAY82/9PT735fnwCTU5MyYaHf64jUiGuSWRmtW+wa+uVffR+zvr/8xS9KZB+wZI2wz6o85bAxHRdJnwLDpiVF2w/QardRKIxJGaWt6PstEYYBx7+T2ZjTdzibscCzXYR24dn6bziQyaN5R7CRDQsHm1SGt7oSbBampvCJJy5hvJBFnye6SPiPEyH73lYzJJvRlDFWqayapuMNJomEyRys2ND+LL88KT2Z6xnOjd2AA0mDYS3LyW5nTw1lD1Z3oxiJ7aoYYpVhH7NsEY6Y66LX94W4JeWMCSZ8rlzMDDIsFex3YZ+3xUf4d1LumYBoqQqawQXHmJjVTQ2wIy09eAhJaWekCnLPg0zG8rQUIDbJnME8hoiCJsDbPuUxzmK6Y6ZsslKIQTk4lGXb569ZmA6VO74nzcgU5FXSqgYcf1Da6v1a0qYRJJvgZPE7zcQUQFZaCCsA7gsg7NSxducNPHhhGdOTY/BD7WqxzOh3ushks0KIo5RGOUwB9nf30e8Hyj4OfVy9/DqiuAcvO497axXMzc3h3//Zn6PbauDUbBGf+cxzyKdbeObJSxibGEOn76PXCZF0OsgWXKQyBfzxv/9b/PV3VvHaa/fEI4ozCPpuAi989CycqIOTi0/hqec/ATc7Iie1et1rQJX7NBtC4ZO+YDL6fSiuy/JSIQB9niTSfvZzn33vzOYrX/ySpEeS1ss7HmMFgw0inHzl2woJ2NC/2YJlsBkZmcL09IKovvU006t957/tnw0vdvvfw6WZ3PRAISxCkvveTwKgyRykRjesU/OpQs/ePTrCSq2Ff/P1b2NpagqffPISytmUhAHBB+Qdj9vQA33OkCPg/V6sdoKjfjF6Lwp0skNhAWarS9HVrNYVsvGMTmpw74I16AYdPs2lJjadPwm4gxJU38O+n5LlFFBmkUa7VbqmEQsaDir8bwv+Dko0U5opM1efmi257ErTQEQej/oWscwZFogyOGlGR0LdMYFw+DlaIFuJhseizEEWbZ7hoJtnMBTb4bIZiMwhky6Q1fjYLO5+uwtbctnS9LhLZVjVg+3AeWVkkfP5qSqf/8h3aLIqm6HrvjBBSp6tCcDCtPfRbVXkhGdh0Grso9vYwQeeuYRiIT/gYQksQRZ+ryszs5m55gsFrK2u4vrV61Km1BsVnDs9D79bRb1Tw0c+/uv4X/7p/4HTp86g2mzjG1//JooecPHECD75C88iWwjw+COX0K63JCOiEyZ1S4lUEn/7t9fxN3+7gjv3juTzcpkM5mbymF1OicThxRc/iZG5U4gTRSRozTsgW5oHZIONZIQ92eMUaHpJEgOTyKRTmODwSBlA2RPC30c+9tH3DjZf+sIXzOmkYKjlIwxnVjS44gNT7YexEooiAc/a7S7Gx2cxMTELzyMmctwqHA4275bhDAcYe6V24cuitTdt9AT25wfBZtDiMatWNo3Kn3f2D3G3WscffeM7ODk7g0889RgKnnazpKoYyChsYFTQ8b4uxqBcG7abHKyhAeBry0M+D+EmmI6NpQwM7mloZKqe/toSth0eWzIJmc8EdE3Tj0snu/hlAxjQk2Ukjc4sJT4KDQ1gKOBr4qC8l6Fm1qDjpsFbn6PltfAzwsgf+NDKOF/TFWR2aEFaWwLaw4SBwTKCbQtZXicyDwUbrYJ9cHND2YhtMkiWOiS1GKyhgf+uOZElozKztAalqJZ7NgPVo8UeWsaDRiQ6lshq19CgxjV8MWn+a5CxwxJjzqhvYnPjNio7a/LcqPSmvm9qoozHH3tYg1jfRyrDpgT3jif4DPV7xPL5PTBIXL96A2trKzg8WsMzT1zAhTMncWttBS9/9OfxZ3/8V1i5u4P1vSouv/U2SCw5OZ7HB1+8gPK4K4FoeXEeqyurWF1fQ+Qn0Ox0cf3mId66sYvy2KwIkxmIlkYjFEaSePChJ3DxoUfh5ZkVueh3+mh2exgfn5IBk8eHpTkM475oo9Stj5htKLIlqt/Z/rYK8M/9+uffT7D5HVlAcooYmrtNgW3EZ+TiL6ZLdlA6Fz1P01a7J1nN6Ni0QeyPyYEDsM54bQy4KgbEuy/YaK95EHOGA8twILIbdzhzGmxmiZfKw9nZP8Ctg0P8P3/1PZxdmMNHn3gM5RQ3GsUWxDsIEB6712nKeP/ny2kn5Y4liRkC1xDnw2YfvDfyDwggMjBzEet8by2DjoFexShEyiAMWaOotpiVuQYthRQA1ffTa7OdDykJjG6HHA9auHJzWSW9SDlke1nm7XEAk0AlWZWS/mzGo8/RnuQqaRBzKEtuE9IedTYmszOgNLerLZ/1/fSeJDAa3pGWxcR9QjkhdW1ZbETlIqKaFqOyY9GjZTfb0tC2m2R9DBEbFe9SIykFkrXEO15zxyWcLWXpAKgBU7Nw+9923YvNBWUdglF04bMzEyeQTCRxsLuKG9d+hEISmJgYQ7FYQK5QFP+k2dkZMeNq0+XAMMbz+ZzwbbxEEr1+gIOjQ4RBF1E/wM3rN7G2/jbmZ/N46PxZuNmkeD3VD3z85Icr+A9/9SMcNpvIp12cnSjjV3/jFSydnkT1qAGSYNfubciyb/c8vH1rBz++sop+7OHcuTNwIx/9dh1jqQBPPPUonn3hBaRyJfQDF40GXTjbWN/cwtmLj2JsfF72tHblGGw8hGFnEIBYPlFyQWyLJaAczoAkIb/593/rvYPNV7/yJS0JBp0M1fuoTMuCdaboiIza0+AM/CxmNlNTCxgfn5EyynJzbDB4Z3YzKJvMqngnjnBf1nLfyXycMQ1qy8FJZTaWYDEq+ts9PML1vX38u299HxeWFvHK45dQThHTiNFnKSgbRDeE7kmL3Az9p4k9QkkfEO1sxNdMQE9rTcEFCzD0eq2BlS4w3PWSAKw3eV9trBDQcSfHttBtecPXieI20oBiSWhCCBQUUh0G7XcmnTCh19PgSNXt9vfKZtTOopaEeu/a6bHP2ZzmxCQYcIxlpNh2uGqaZEvm4VJjuETWja73qUFT9VcszWzwEMhJAG7FUSzLw65HzbRUs6acJBv8j1Xothy1eMOAGiDdJu1W8ZcEE/OdyWcZ3MXE5AGILGWsaYLwPTvtJmrVfTH755tlUmns76wAUQOPPnRBx+y6fH+FGYrFPLwEuS5ZVI6qqFarMp+slM9hYnIcmUIWB4d17O9toHm0D7/Xx+r6LeTzLgq5jMxichN57GwcYWuzjhsrVbSCCIvzZTx9fhGlsoMXX/4A6p0esnkPO+u7qOxU8OO3d3D52joyoyM4de5BXL1yBZ/+uRcwO5rF5R+/hl/81C9i/sQS6k2a/vvCXqbVytFRHcnMCE6efUQnnwjexkOGzz7A3t6eVCy5bAYjZsa3zVxZunHrPP3ss+8dbP75V748ODWPASJd9Dbf5qKxLW+yXvlz3GB+PxQkfWZmEVPT83AdTxam3baDDo2p/2XdDWEEvDrZNASVzcltF9vwzw5SYPMzNmPSPzcqXK0BBIvhP5VaA1fWt/DHf/0DPLC0iJcuPYTRrNpNRE5SamjFofSX3YjyDKRVbU5HIyCUGt8Ar/pFGLzDvIEEA+FraGqv3RrVlFgilCUkimjSAOl2M9gSymYFlnFrd6AEHcNStfwc2Vziv6OA7HDmaNvlA2zLBlPbahYPZNU0DuKsxYjMc+Z3HILgsXbQCEBLmcn7Y6mUVLW9LQcH/BhaiBDTYXAwz1edCOkWkBLSJteGLReVJg/zGnUdsHiYgPLsdA04TzbrsWCmYU+bbEufAwOySmaUEXw8NUG4VKJj00aBrD/JwtQSdHAOmHY7MYnK4Q7W125jf3dTfoZTW9uNA5xcmsLzLzwz6NTxYxhcjg4P0WpW8cyzz8pGfe3VV1HOZRH0O3jo0Qt45RMvo9WM8b/97r9AKZfC1FQRz3zgEra2d7C5fojzZ86g76fx+//y/8Xd29to+SF6UQ+nTkzi6Sfm8eSTj2JyagqHlTba3SZuXruDftvF1793RVwrLz50AfVGHd16A//oNz+FsHuIIE7i+Rc/JFSMbq+vWj5ajwYh+n0HjXaMhZMPIqA9hZHwiJugG2B6egrlcknKMRIRaTfDZ0sxqh46Dv7eL76P8btf+dIXbUTSKGFIWSJUNKQtBppBmTV0KDMdbDY7mJmZx9jEDBION/PfZRAPyhUDRA5nPfYkfGdGc3xRx2xX0wM3C+K41WuihQQILlumeQeVGi6v7+BPv/tDXDp7Ci9fehA5aZSR7UkNlyp8NRMw0dy44UnZYslxZvVZWwYNlmYLDZmEKU5juh+Gms/IS7IWr8cueDuHxwr55BkL+1fLP3XB05JS2/Ja6vHepPVMEpUJVtId5DWIQbkxUTLXLV0XblqTsVqhpw3wROBpA0m5iRWwDlr+pisjJSRN4E0pxGpKrTE1k7MZjZVQ2ExHDiNRnStAzt8PB1jpatiy2bbCmTkaioV9X1sqDWM49uDRA0eBa/vztgwe5vfYA0WBXZVKDEo9c5+2Kh6UlGbd83263Y7MTLt94y3sbXNkNLOrGH6viScuXcRLL70guJZ6vUTYXN/E3Tt3sL21jo+88nEBWL/7rW9gtJhDNuVianYE5x44iUqtjyuvX0UicjA6msXiiVk8+dTTQOzhu9/5Hg7rffz4hzexMHsCldY2pmYKONrbx+joKRzUmnjjymuYnZjA6RPjuPjIedQ6Af71v/kGmo0OZsYm8bnPvILnnjuLVrON1ZVdXHzgYVF6g51DIwTmOup3fXR7QKXh48SZh2XEkpijaY7OkIJeryslrjCnh0YvW4yP39Mvf+ZX3juz+dIX/pm0rIWrYLkhsmm0/h2eYXQMGuvC5gNutbuYnp7HyOiUnOQ2kNh/D/NPBlcznN0MKZsHJdZQBmMX5XBQGgQiExxthiPBRti/EfYrVfx0bQd/8f0f4dGzJ/DSIw8KQCwzcjhrysQMa2auZRA3vVo1astySFw5YDoZ4aXBG2hNID9r+Br2fiUQhLGg97ZbZd9vkLUM6W6GgVDr32KSNZMpWUsMzSwEjGb2RYzIlFXc4Cpm1O6iMniPT2vbUeS1eZKlqE3GQHBqTpth6YJgNgzQhnrE19lAbLOCYfBfsY/jjthwJmuBY64tUZNLCWp0dsZS03aDbJBQwiXvS3GeY6DZCGkN+dGq2hXAps7PZFWGxCelp2A0em0EOCWzuq/jZ0B0BnhiEpGPZqOO7Y1bqFcPcbC7YwDlEKHfw2OPPIhnnn0SQeSLr0vQC7B6bxU3rr+NZrOG8xcu4sUPfRD/6g9+D4kwQtpzkSuk8LFPviT6pu9+6wfY2z5ALptDtlBANpfGpUtncOfGDtxcEW6iiP3dQ8wtjSGd8/Dtr/01fnJlHftHXQRRD17kYbqcR6GURKsXYeeohYQT4szCDD7z6efxwCPTWNvcweLyOfzHP/kmTp08h0tPPomECErJkYnQ6/gI4wRWVncwNb2EYrGsJbeXgpfKCaGz1Wwqd9SU6TYTJOCtGWuE3/6H78NigsHGTg0czib09NFMx9bCesLy/3hq6sV2ur5kNgSI7XiSQT0+9GUOlz7Di/Ndg8jQhdxXMg0BuBrVjlsMUv5IEqBSg4NqHT+8u46vvfo6nrxwGi9cPIcCFbAOtw49Zy1x7xiX1tlGCqpaY2sD6AyJ8kwGY1iylidjldVM3xVfYeCic6F2YGjLYTOWAZdkSCNkcR0LCMsmtEJCU0LZIDAojbhZBYNQvEjU3tR+WaKgSQP4Z9ZsW8q7AS9GH+JgExtcxALSUtIluHH9gS8NgWf7/eo1GrzPALJ2jVj18IB7ZJTxUusb/2crsbCQmQ2U9uu3AlH7TAaESMsCHzq0FCA2EyzMG8jysNwhI9a15vTyHIwMxwLmvFae9lHYR7tVR+B30KAd7tYdnFyaxdLC4mBKbK1WwfhIGQvLSzK6qNfvonZUxd72Dm7duI7K0T46vTY+8tEXsbu7irjno3ZYw97uLs5dPIOPf/Kj+E9/8U00ak0sLs+Jxe4br72BUiGLJx57COnRUSycuojbt7bx53/+bfzotTfRrjfQp9DTSSN0enCjFKZHipgouuhWm6h1mHHGWJor4cLFGWTzDhZPLmJyah7/+T/8FS499hRefOkV9ENOhlBwvN+jhxRndkfYWNtGLp1Fl618N4kzFx9BtlBEo1GTA4xe4mQPsxTmViS4LGzsKMI/+sf/1XtnNl/+ojKIFbTUYKKlhTGtNotROTZKUKJ/qWhiYgoxA0xNzWF0jJmN4jnDi9WeRMIuHc5YzKW9Wxn1zsCkWMT9A9g07aI3rD29hUEjgZMTNI/qTXzvxl188ydX8cyDp/Hc+VMoptLijEZegSpWtUi35YNiMvpZNjOwAUjumziDMSCXNrIhr2mlpRtPywbt8nBjCXip3FpzD8YK1XZcpNthOlfmmxh0xgbiQH0t2bN2A6lRlGae7Hi4rmpUxBJiiOJ/vHGNFwwHyolLkCde0qJ5ke9GR9poRjsMxqtJt3jTyhPWblTAlFq6VZpx2NivuA3vx9iBGuydWYzU94YBbMfO8IBiOavgtKGMm3eTtSQZqJa6ckgZKoBVuNtqbJAV86S1h5BD/EYzN3ZWhHRIcqO4GajXkNWJ8Tpkoobfw+7eFvZ21tFt16TbE7T3MVIq4OWPvILpuRnxkeg0W6gcHqHV76JYKqKUz6PTbuPg6AC3r9/EzvoGWt0G+n4LE+MjyCbTqFeqyGYyMjh6amYSbEbu7e9jbn4czVYdKS+Pgz3OVXMwuzyFBx5+BPniDL7x7cv4t//u62jUauByp/NBQG4cvw0nxuxIFstjU2jXWjJZJPDreObpB1Aop0EYNfQ93Flfwa989jcwO79stG70Fe6i3aZ5eShBhwcJhxscHVVw+a2beP7lj2F28az4j/tBT7Rv9A8XBnSnI1IlPncesJ/93OfeO9hQrjDY8OaU0hLo+FQQSrLR8giwZ2QLTMF7/RAzTL/KOgXTlk/v7EINp9PDmY29wncGokHHRoICdzGDHHECw2S0+IjNtpiGy8Z20e73UWk28d2rt/Gdy9fwgYfO44PnTyPLuJRwxBSUabLiGGZMiUmTyFFRTxtD2jNGUwxSqiUygYWvpUNdqOZC1vLUiXly+5KCu8gazxuyVHU43TF8bu5DnjO3MQN4V/AAL0EvWYLUfbVsGDK7GmiXTDkg98Mui2AXDMDWV/fvtqNtWczAwpleantnAG3T+RMbS+vrI94wKsLk54jQUmat0+hM7RNksJklcfIvDANXATRj82kHpTFzkOdmpBZCLVDri2MCoOJBfDnnIsl3KgRIo05nS5/LwdPgN9zEELwx1E6qdLjIEZI7PLYljQJOXmVXNZBnZqkccuiEIXqdJm7fvo61lRvotCooZTw4/SO4boTy6Cg+8rGfwYULD0nnlbogHVFURzqZQq6QFRnC0eERbl69gZ2dLfh05Y9CdFpNZFNJzM1OIpEIsbu3i/mFRYyMjoD0tZFyDl4qiUazg3S+gNXbd7G+uo9O4OH2RhXrG4eIqCIXsN5BP4hlYCPLXF7jybkZjGTT+Myv/TJu3bqG9bu3MToxgsnZMbG3OKw08Yu//Dk4iTTSGU4bAWrVGlptPg8NxlzDAe0juj1ceesWHn3qeZRG52RWXK/flukTor4nBiewwbHc5u//g99+72Ajmc2Q+ZPNSvhl9PsKfHGBs/PAtqcCltz0BI766PdjzMwsyTRMAZHfUQe/s563MgDNBsyJ+I502F61/RldVPqzNvXWks26sukmpuaJ+FOj20O928G3r1zDd6/cwgcvXcCzZ5eR5cMSB2IbMLTtypJQ/E/MB7OrJrxcAQNNMBAfCyrKGfR0QSsfwXaxzdj3mJ7InCnUR8ItGG+XPhvtg2BlT3/9OL1m6mscl85wfXhuSa4p4bEDpj471lhqQLn3A8FduBFpoYmEYhixrEDlxmi72yh0DQBLnocGbc48on0lWcd9HVQmAdyMRXGAPlvmJkCLjxBtgIgX9XtIZnhdvGejIjfex4Pv27rmScnEg4DPidfCbyCSaQI2jx4GbbXBZrI/O7qGn61vIEpqAuL3q9Btu5YZqa9JL0ed0DWQRvfS4uYfa5Cj3YMA7tJKByKaQglqEKPVqOPG9TexunJD2Lyj+RRSYYNaBOnEjI7N4IWXfgZPfvB5xCkHyciVDGdlY9NYohQEB6vW6jjYPcDayj0c7u+K+XmrXhVl+MUHzsicqMuXr+DZZ5/B5tYaHnnkAoKwJ12k5TNnMT+ziOtv38Yf/Ouv4ca9inzHGTfFIddS1nbjAD6lCOkEHr64hM9/+mfguD4eeexxZFMZ3Lt1C7lCBvNLk7h29Q1cu7KOdG4UDz78KMqjI0inPRmE1/cZyBlkjB0qZ7h1+ljbPMKZc48imSmi0ayj32sbq1naVKTlH643aqWIV338Ez/zfoLNFwZtWLuZubgtpZzdD7VJsE1ifilqoMNg1PdjzEwvIF8ckQ97N22UckusX84xBX8QVIawl+FAM3gd+ogjihOZ1rB0YpbATcXoqqegnl/6/7V2G03fxzeuXMYP3tzAc5fO4qmzi8g6aTFWdz1eCwHD43tSxbcRVIrS+fjZ6QBJ6pwSamQ94P/oREJmFMkUbUOVpGcjEM2GWOcqv+NYZGgFg3yGGjyEbKJZk/lYmXsu1pPMlFSzI1iJwSXEVUNOeReRw+xC/W0l7tBflmNbDTaj36V2tjgQUCwT3JQQATWzC+V0kxa0jN/VkrUfMtgosY/BxpNZRWxDx+Kfy5/hOBJpLtCX2tFhZvTdJRFUsBAaz3ObW9Nzo4i3bXrJKKTsU1GrduB0XpP69qrxF1N29cPR74jBgX+unUMthwT8TZDS4MBzMvJ+3MDiyyilLa+D4C8tRgwTnuVIwFnwAbyEg0blALdu38DG6h0gaKCQDpHhhMpOB/VaDblsGclsHi99/ON47kMvSCZdGC3DDyJcu3IZfrMpWU438NHq9tFrd3Dt2tvYXF9Tnxyf5MA2Tp84ha31NZRLOTGoevSxh5HOpFGt1NB3gbmZaVx98wpq7RRefW0dh4d1ZCnmjBx04x5o/NAzefLSTA6vfOghPPbIKUzNLWJyfFoA6dt3b+LmnXs42DqQiSSOlxYM5sMf/jDm5uYRiTG7i7DXlyGRXNvM1BvNLrr9NKanzyCR8kB8KpV0ZFwTEw6uR3bpKLvgM6HH1fsCiL/y5S8e4wDmC2MNxi6LBfk0w1A6uD39+HvJbPxY7DoZbCxHxG7TY56NgogDINJmMvZkH9qgw3jNceCxBAieTDFi11ecIeSN879NsJHN6qDR6aIZBPiPr/0UP7m+gucfegBPnT2JtMfFxjY0mZHqr6uCPsuxMBwSUwocZyAK8oqlqDgDHpeYyqcxhDrjW6Itdf483fO0pW31XTag2wxwcIobx3stJ5QDoSXr/a12yRwsKMsQLrGNuI9mQQyi0rp0NZAw0A20UYOigviPwTPAdmhGxIAE/3Qv2imetD4lj4fkLw3mLgybPJkTR38yZbXEMdFZRuOokZRo7kyJJJA8CYJyTvD5c0Ahr53BzzNBykoMiA0CqSQRor6aWCWo2NeAzUxE8DHTzRKio3S3lAogh1DURYKm7X6CeRQih5gE7Ww501YlCCSt9TrUFm0LIMwCmzKE3e0tVA8PUMw6SDptdGp1HB42sbldlWxhenoUEyNlvPT8S3jyhQ/Ay2XgpJIo5nLYvHcH3XYHHb+PdrcnlQGFjIf7R9hc30Lt6EiYyK1GFY3KLkaKHkbHCqTni6Cy1w4wMlVC0I9Rq3QxPjeLK9fXsXa3irTDPmqMjhOhw+CJpHg+nz0xjuWFHGZGx9DoNoDYx9zElEhYeBDNTo5ifWMfR9UqRiYm8NwHn0MQxKg3Ojh55hzGRqZkQACDDTPqer2L8ugCsrkZhOij323D8xQz1GqGa4AunXp/PFx+67f//ntnNgw2wrg0W9aK3fT01tcrTjE0O4dfS+jDZ2YjZdQicoXyfRnScEvx3TCad2Yww7+3mcOguyAOeAwSjLh1iaicEBhH1GINMZ4l6riotlroRBH+4tWf4vLNO/jQo8t4/NQs0sk8nCgrXxLVrAO8xsCooT0AACAASURBVLRD1IqAQZWlBCdJ1Mi4gJeid3EajpMafN4wP8dKGiTpkDT+iHbZcN0xRE5Bd6lF4O3pbXEO21kBcZ5DKfKS3oxsRvFZkTpNO04aiBTQJkPVdcjtqMCJuzLtM5kcQxjnZCQOU2OLL0lre0C4ZdbSQxzvoNupoVRcQhSNIYqTwqmR8oplnbGlIOOaWZM6MzfldcyOvMQcgBHZxIq5cLyH0ZAZ2YsEZWltNxAG23L9qeQcIozKZmcTwuJDwuXyFJjXjIblZQ1+sEHNO7zEMmKUAZcYkqFlyPOwzESjnpeVXEEQ7sBL0DlyDmFUROAw4wl0xrt4AulnHx3sYuXOTRzuryIKmggD6n44ZjXGeDmPlNtHZe8ArbaH2+sVkw32MVHKY2ZkEmfPnsDLH/soZhYWBCPpsxRqNdBotcTqk9a2/V6AdoeBzEen1cbR0T62N9ZQ3d+AE7aQySRQHOXolTwOdvbx7AeeQ72xiRvX13B7tYG9agu9TiDaKOoSegyKUkq6KOUT+Huf+AA+8fGnceWNN9Ho9ODGCbSqDQRxgBNnlzE9MYZb1+7hxs0bSGfTePrJZ3B0WMP1G3eQzhXwK5/9LSQ5szuVRqtN0l4XheI0srlJyTr7ko1xoKNOjaBrn+il+BpSO3wfTz37zHsHGzKIj8sCm7kMMX11uozppx8XLMQWfJ/swwizs8syrG4Ys7HvaU9i20If/v3g6gYUVv1cmwEppiM0PURxA83WCir1NWQzoxgpnUPCHRczSku4UxUvcFRvIEy4+JPvfQ9rO/fwwsNlnJvLwcUIEs4CnMSoTInUgHhs8sTPE3Je3EMCh4iCTdGGwC3DcWcRO2UIvG/wJr0XyyRmRO7DjQ/gROsIow5iTMFNLiN28mYqob4/X6atcYJtxBB6iMJdhNEa4pj8jwUkEotwEyWEkZaJlnMzcPfj5okOEcXrcKIjIMzAS55E5EwicjhyVstddVazjnrc4sQnthFFq3CiBjLJafjhPLz0tOhpAmZ1NOhO0E2OG5v3x2DSRRxsANEGnJhJ/ARiZxmJ5DSncg1oCDYP42skmEQ1xNEqomhd7jXhnoWbWAKcrLyO9HjiSBpElYHNbg3vKeZrsGcA3kUkvGU4Tl4yEj4TzfpCKbV0PlMMJ9xFFK4jdg7kPuJ4Fo6ziAAF4ZOITzLH8LC8DXzsbK3g1rU3UDm4izCoAnFHNGPZdAETo6MIOjV0Gk2MjC/h9kodPjK4u3oPsd9DNuVhvJBBLpXGR155Bc+88EEsnF4Q8LzdbKFL689OB+1eX4DfbqenrfUowPbmKjbu3gJ6LXR7HUzPzWNyegK1w30cVRo4sTSD5dPLuHxtEz/4yU1srG4jLXgXBKsJnBjFQgpnlkbxgafO4Ny5GczNzyKZywtut7W6CS+TxVtv30LQjdGoVpDJpdDrdTA/s4CbN++i3uiKtvG3/vE/wfziMtK5PNbX19BqdhA7WeRy4yiWJ5DPZ1Ee4RrWkcYsm9j2ZmajGqkQv/Xb7wMglmBzH2ZiTKOsiY45WflBts5WbIFjefkPNLPJ04HdeMe+g18zeH/zOe/k2Rz/3mpfbOudH0Qs4wC1xnU02yvo9ati0pVJL2G0+DDSqSlEkSdDt9gxIA56cFRFIp3E177/NeSLDZxfTKLg8WRLI8ICEu4S4gQfXkJHoopLtdoApFOs/feAaF2CTd9vIJWZQBDNwUvyNB8V/EVb4cOksBac8EA2iOdUpLwIGWQY3Jx5IFHW9rVglNy8SgZ0HBosbQLxBsJgC1HURyIxjYR3GglvAVFcMFmAtvWTMheLG4WfsQ7H4ef1EYcphCgjdpbgJmaBRA5hqMJTz+MQQJZyPcTOFsLwLgJ/E6HfQDpVgustSlB0EtPwJVvURoBDSj/ZKA434AYSzjacqAKEBLxz8ONxeMmzAIO+8Tfhc0mzHIu6ktH4wYoEtn53R7CbdGYWrrcEuAsAxvWzzCkdCKbiA9ERovAOEu4hHM5WYpnLZ+nOw3WZ4RQl6PN1JNSxA5hwu4jDCqLwLoBt9Nr7SCUJYo7rd+AuaEZlupfMuPxuE5urt3DzxquoV+8CUVs+j1lruTiGcqGMyuEe4l6A4sg4iuMncGetgtcv35C1D/hIO8BYNompsTKWTp7Cw08+hUefeAyT42V0fbaRa6jW62j3u/D7Ss/oNCtYX72JysEW2vVDpBIJkRCkUh4uPnAW9UoNaysbeOCR85hdWsJrb6zgL7/2KuanT6HermB3vyIY3PR0AQ+en8LCdB5Bt4nxqUlkChmMjBal25jJFdHthahXm1hfXcXU9DQqR4eoV2syFaXdDVGtdfHf/g//IwrlUVSbDek8dVpdtFr8jlM4PGrj+RdeRLvbFg2ekCNDcpFUVkIwnL/eF8/mX/zzrwyJrc2MKCsINLYAkqkaa0vFcRQjYNs7CB3MzS4jl9O5w+9sf9ty6t04Nu8snQj+qjGj9YPtIwhbqFQuo9u/i25vT9zCiLXksnNIeSdQKp5DJjUjOIA0VmNHpgVmCz5urf8EpXwLmYQPMlR4cjI7iaJpxIl5OE4ZoRkP7EYekg6xgApC/w6CcBO9zraAealMGZncsmQ3iBcBlIy6XEcLg21udwexfw9uoiY2i8xaQlDsxiH3s3BTJ+A6ReMkR3CXQbSBGJuIwtsI/B343YpsrFR6BJksN+QsXJf/HsrECAA7R5IFOdhG0mvDDYmIeOjJ0LNx2ZCJ5DyiOKs0BQa1mHAitT0r8P11dDp7QlpLJjnZdFoCTsI9AbjTgJeXnhurlbTbRxDdQRjfQ9rtsjWg1ohOGj1ZE+PwJFuZ0QwnIT0fOOER4nAFYbiOTncD3U5FSr9UuohsfkmCPgOAl5gQHgjb0CE6cMEAsw6EexJUCegL5EUsySkijOkuQB0eA1VagXCWcuGWBJrAX4ffP4Tfq+uc90QRycwc3ASDG4N3kWovIOrDbzdx99aPcefu99Fu8oBhmUVcxMXU+AycyEW1WkEidlEoZZHOjcHLTuLr3/wb2YijY0WMlFOS3SxNj+P0uYvwsmPYPWDZGOCVVz6MTLqEG7duod6uIpXJIez72Fq/jdU7N1Aqcxa9jzSz3cBBs91DOp9Hu7aDpOfgoYcfwvTsPF574wY2dxuYnjuNN69ewZ2bazixvIBHHj2F6tEOHGJafgeHjQrS6bR46Zw6dUqm1t5bWZPhkb1uQ3g1bNezG5fJ5lFvxBidOIEnnnlaNFOl0VGww8BAwoqFeOx3//pVfOazn8dBtSbkP/E3CkOkEikk6WszMS4TIF7+6CvvXUb9LoONaTHaEubYJmDId2TQqlbshrUcmYZB4GBufhn5XGkgsrQaGSml7OlvGsYWzX03HEdIeQr9SqczjHaxd3QZYbiFTmcDnU51oOKlKrZQOIGUN4+R0kWkU9OIY9qSRtg9eBO9aAVhfCR4hhtxvAjnSRGrYKgsoBeNw02cgJuclvTajeg+tovAv4tEvIVmi0GgpR614kA4gkJhCZGzANddRIwxuC5BTuIYewiC25LRELB2ie+wLQ2eBsz2yogwAwcMHOPSCXKdFsLwJmKsoN9ZR7d7JGWG4lQJpNOjyOXnEYFB4DRijEhJk0zU4Qd3JdC4bkvH/DJjI/aJnthnRPEoHJfG1suIQnZsyPS+AS9Fz5N9dDo7CIOW6TiyY8Rh8bPwUotw3BMSqBBnBYwEVtAL3oTndAULIPgoPJswAS9NKgAzwkkgPgnPmzdTLBvod2/AcdfQ6xIbYhDtCh+J3cNUuoxMmtneHJKJk0gwGHOqp7OFIFhBAnvwSMgTf6E+vGRK8Aed2JCD68wijhcRxrPC9vUSG/D7t+FH6+i2dhAFtIJgl1CxrhSfZWYRQTQrpWYQMwv30a5t4ca172Lt3mWZaumw+RAGGCmUMVYcF/4Mu0k0iyqW0uj2Q8wvnhHWfL40jm6viU7rCAHtMgt5TM3N4aWP/xzK5UV85Qu/x5YNPv7RT+CoVkfsxZJ17Gxv4eqVHyEOOUWTOFMbQa+FcrGEhUUOeizj2pUfIZGIMTk+Jve+tXuAKJHGxYcfQ9KLhXWMuI3HnngQdB790fdfR+jXsXt0iFwmjWw2LddTrdZxVK2hVBrF9FQBpZERIR7Oz82iWmthb7+Fg4qP/cqhCCln5hdEdMvjnuVts9XH3XubePaDL6LWoA9yQXx70qmUWI10+mqGzl8f+5n30fr+F//8qwPwV0Fg1UjZX3akq6XIW92NiNQYbEIHC/MnUSiU7/PhvS/DMbOchzGaQaZjuy3GG0VAPKePKKxie+8nCON1NBpb6Pt1qXbEI4Y1N0/dZBnF4jyS7jzy+bMoFmYQBEfY2n8NUXwoGQdHi7pICi5AkpxyOlwEJCTF3Pyn4NCxzN1H4L8NF7voNLfQ7TcGroUCgCIDL1FAtjALOMQclpFOjSII1xBxgziHUl4xtWZDWF33NdOSNjuS8KMZeMkTCjRH2wjDtxEFe2g1juAk2JLXLhQB8Mj3JMNJ5SbhYBlJ76SA09zAcbQjFpKD4W0CiJFkR0yC3aMEemEOnnMSrsspoFX0gptwol39LLRlcJklCzBzcJ0c8oVpuMyIgmVkMmPo93YRRStIJZlxcGfwvSlkDRAFKbXPYOmc4GjmPFxcQDZXQje8IRhNt7WNXrciG4eHEzWmqbQKSZNeCfkCS5sZZIjh0NrU30DCrSCBlrIcZOggyX3G8IudR4HxsgiYUaXPCG+l33kLsb+NRofZCWfRR0J05BBDMFvlt+dNIJNdRBBPwEstw2eJc3Adt9+6gq3VdelEcZMSp8lnCmhUW6hX6vD7fSTTCczPT2BndxvjIxNYWFrG629cFZ5OKV/SgzH0MTY9joceexSf+OQv4T//2Xfxr37v96W7FCCJVCGH8w9dwNh4CZWDHZnd1Ol1MDo6hl63jkb9UPxwLjzwGCYmihgdyaJe2cbW1joevvQYCA/fWdvBwW4Lm2v3EPTbWF6aR9JLI5elG19aPI/JBdrd2ULQZ5fWlcGRxLhm54vys2OjM/juX39PMiAvnYWX5cy3i7j0+BPI5HJCVOX/aD+xtrGLheULKJXHZR2L0b7nCjDM9cDHy+mY7Bb+yq+9D1vQ3/3qVwxRzlK3FY0cdKhs19lgNlYnJTwbIQK54j+czxEgtrN9tGvy/0fws39vwWDLmyHg1+8foFK9gn6wgnZzG+1eFW6CGQ/TX7VyZJuOHZB0qohcdhZRMIt0egQ9di8SFSRJ3w96hieiokjFoYlFqOjAd9i5mQfIyXA2kUzsoH64g35U146HjD1Vzgn5JwjTSCVHkSxMwg+ZzpcQBavIuE0ZnUH8ISZwa4mAxCJohs3rdkL0YuIqzHD4eetwgm20avuI3J7cn+XahAGJffxCCfoWkcrwGseEwMVA4zk+HLbvjU8ysymWiAx2Lm0exUaDQXVSQPQoriOOt9Bpr8oJKN0pl9gUMSReLFPnBDyvICVVInEKyeQoYvCzKnLi63Rx4vHcyF0JvEqRZEnNFjeNr+bgeln0o7uIgyradfqgdPS7Ej6PkkHFsiJMIZkpI5s9gTCcQTJJ0uMhEFYJG8uBwra5KOEDtSQlaU0+jzCBN4KWX0Karwu30G/totHZFoBdTM853kYIgjI1Dh6KyOcm4CZnBDCmEdTO1lvYWd2AG7jIiM2JUvhr1aYYS7E84LPp+B2MjxdQq9QQBzEWFudxcNBCEAONehNR2EE2m0QmS7+aMZw8dQJH+w385G+uY3vzED5JsAkHXs7FxDiDcoxCzsXS0ikcHDVQLufx6GMXkc2ncO6B8/j2d36IH//wB3jkofN49OEH0Q9CFEcncebcQ8gXx3D59dfx7W98Ha0mM9sY5WIGcVjHYaWCD37gA/jhD36Eeq2FhJfB/OIpJJJcb11wHmLg0z42pfhZLoPCSBmTkzMYn5xGOpvTyaoxUK01cVip4+yFp4VSUSqTRxdje2cDjXoNSS8FhwbxafLfgM/++m+8dxn1lS99YWgUq/78wNbAaFWUlkwVrKa2nPdLbwthxSbSWF4+i3y+9K7+w3y/d/JthjOc4yskQY2ZAHUaB6jUrkhK3W0foNk/UELfwESbpC62LVykkyXkcrNIeSeRzY2i0b6DMNxH0uXJS5BLeStanGl5ZkluIfIAwVukEUargACZDfSCppQk2qmSXhwby3CdvADSbpr+q+wYleFgHW50BM/tC7HNloliBi2zdiyzl2hHEQnvFBBngHgFLjbQau6iH1bN9ETyZLipiB24At5mM5OAM4OEd1JiXxTdQQI1DQASKBSkZrknkhI5zRn0ma2dQCIxinZ/EwmXeNcafJ8G2/STYTZkR9ZwPEcJ2ewUXHcWXuKMmDcF0T24OEKCALRD7EQ5SeryR7V5YJ4lLTHLSDBLdLMI4lVExFCCbXS67JjZEccM+gzGCeQyzDQmEWMBKe+sZHUsYRHuCCCtuiudE0b9GztUrsfsiIdNVkspEIfpAfy8YAvd3i56vZpkgMLxiUlC1BI6nSghlcwhDMbR7xfRqFWwepcs4RoLTyQiD1EQwfWSqFaaaLa7KlkxFhujYzn4vRC1ah3zC7M4PGgJ+U3Z3b627J0UisUcJiZGBQ+5eXUXfi9An88s5WB2sYy5+bJgQqQJVOstUVd/+lOfwhucbR91xIvm5p1V6QhNjU8IO5nfl6jYXQfjU1M4c+aicIFGx8bQqPTw5k9/jMmxALlcEY89/oT4FXe7EZLpAs4zU5qeF3V3P+iiNJJDwtX2fzqbF5Ifs80EVd7JlNBZatUqCNaTe5UvzSKVyoi7oDl1lcyZ4JRPO70jwmd/8zffO9h89cv0szH8DTOUXbEbnYio6a9SmeUfAx5LNypgByiNEyc02PyXuDXDf24zmuF/a76hTW6l71OfsYV64010uytodQ/Q7TAAkFav2QKJeZlMAbnsopyO5eIFpDNltNs7qFSvou/vCsYhbF3rsm/pLhQSxnkgnkXCXZAMKQi24bj3AOcA7da+lG3MsuSXTKvMIpeZhJeckWwokTwBIAs3sQ/fX0PSO5AUnvwQeydqUcqbo+6EpEdiE4tIJCiW24YDAqgb6PW20febZoi9Tq50nBzKpXl4BDZdYikEVFmOrCIOVxHHVXgep08y0BhZghNKeQmnAM89IeByTF9ZNIFoH2GwAsR7Ag6TT0IwlBmAm8ggn5tBIjEHxzmNZHLZMG7Z9dhBFG/AEXyIwc2XQC7WAmzZR1kAzIaW4ToEibkAO+j3ryOO2U4+kgDgByzFmDKTMFpAPr8AB/NwE6cQg+WlBzdkabmGiFwetCVvSsizY0lE1i8DD3lLs/B4b+EIIATPCuLwHsJgDd32LvygiiDg9ebRrJGQmILn5NHrRKjVArRaEbqtFlrVqnT3iMdkc1k9kCKKIwm0ZqVFTsOrRr2CQiGNhJcWkeL4BPVMBdnAdKok34lkNwbvUjmF8vg4rl2vwW+n0O+1UG/U4GUSWDoxionxLPotH51uiEwxjXQ+iU9+4mfx9b/8pgSVXJFkSbU4SaUSIpZNJTkjjFmJj0TSQaPpozQyhrGJCUyMT+L29beRcjpIeep1zA4Y8ZbFU+dw/sHHADYBvLS8NpkSsQqSIi1KCDCcJr+GosxuT74jNRVTw36u5lq1Jf7EZKYXiiUZs60Tco3vTRzjV3/jfWQ2X/2y2oLa1vZwUOH0BA08NmiZUsvYPHa6bNflsLR8RrpRw2zX4RJqWAk+XF7dh+GI96z61Eo25JCTsI79ylvo+StotWroB1XhrxAQ5SmcTo0gnzuPkdIDSCYnpZVNgHhz8w0kUrvo+dtwI2ZgLAG0bUxgM3ILCDEL15lHIjEu2AMBN7ZMicGwzdv3D9DvNYyK3TObkYzKeSQTBELZfmUXqI0o2ofjbsGNGOBI6lOuiggVGRjjImKXWM0k4PJkoYCRLd09RPEap1yh19tFv6MOaF4yh2R6GtkMO1hLcNwp+AR6hYzchgMGw3V47gG120BIawkPvYjdqBE4mEUyyUBTQmRc6Bw04Eb70mbnhmZAjQMCyjGKDGoer++UbOQ41pMuDkimrMEPb8PBjoDh7GolpCxkpsaMYwYesy6MIxYFt0ohomgXAdvXzi5CfwfNxq7klrniGBLepIDsrnsajjuJkLowx0Mipop4HxG5PNhGAl0VjDLj5WD7OA/HnUMicRJxbBoSVEDLwL19RMEdIN5Gv7ctGSOCLFZvtRD1M8hnC2Kj0Pc5SraInW2+v0OIEO12E7lSUoJIsZATUluvGwoQ26VMoX4kSmxaYFbrNRQKOcEoQ99Bs1GT/eHLyR9hfDKPyblZtFqcCVXCT3/6BqqHFYyP5TE9WxSQ3e/6GJkoYe9oH8WRAs6fPYuN1U0Bbcn4ffKpZ4R7M784K7Iglmp723toN9oyWrfZaiNfZGZIsmkbs3Ns0xfxt3/1Hfj9tsge6DF84eEn8OClJ9Huhcjl0kLoS4s17rGsiBkx93A2Q3tPHgTsMqm7AEtNBjtmcNffvo61e6s4cfZBTM8tqwBX1PNqOfK+MpsvfeF/lQWuFhLqcWEDjgQJsRYwc5nZWycN3ZhK9f0A6XQBC4snRXquTgBmNKydkGgCmcoCjkeHvLMbJWJlksAkLGj97KIH36+g0ngNjRYDwCG6nQayeabE09JtGR+9BI8BQ1iyBLg93L1zHXOLBbx58xuYm2AR1ZMTS2SUcQkB296YQ4y8ZGYiQ+Amd3hSHyCKVxBhA/0eW6g9ZHJleN4CXJxAiGnJaHil8myElMbnRhLgXTjOIZIeeSmM0OTycHPNwAdNsHOClSjuSalFRzYlSW9sS/sdMpYdpPMj8IMppJJsKSuPyHGVUUyQOybxLKzAxbq0wROxDySS8EOWZ4uSDTnkEbns4jCbiCXoIiR4ui/tb+AA3e4hPC+LZGoJwBk4kkXxc0g4TCMKGKDZcdyHE+8iJh8I7PAxRPH9p+ElTyPhzgqEHsRdnfgtQ9vYPK9LYHOwCr/HrCVEOjOHWDKTkwAmtcUueJVHphqcuC3M4ThYF6Kj53XEB5cta/JllJ9TksyLnI8gsqOMu/BQF7A+jLbQbW8j6ru4fbWCxlGIfCqJTqcuc9HL5Un0eoGID48O99CsV4GEj0Ipj2Iuj1Qyi26XmrYY+UJOglG9diDMWbKLU2lPrDI7HeDo4ECygG67K+zmYjmLmblpLJ1YRiozhVd/8JrwWhz0BKtqtUJkcxmcODWPK29eRzKVwszkmGCRh0c1xIkIlx57FJVaDflSUYIAx76Ui6OSNd+9eRUbWxsoFCeRSubhBw08/ewjGB0bxzf+7JvY2bonjGQGmIsPP4nHnnoO3X6EUjFnBJRsPNCtT83XM7R2TROzSmuGTKzTDF6kypy4DDGjrfVVfOdb38L86Qfx5AdfRiGXhWdcHuix/Mn3Ywv6hd/5ZypkM+WRYizKA7VznK0LP/9O6PxmGBktJVPpPJZPnEGxWBqAwu+WvVg1uc1m7sdtWBoZH5LjmkpFgTLmdB+V2lW0u+vwQ46VSaOQO4/x8mPaVpa6g3AibQOSuHNvHePTU/i///T/woNnM7g4n4HrtxA4GfQckvOW4XfV/sFNqGsxoQTPTSIheMkegvi2lhAhAccyovAUspmzCGKi+7xWBWVdpDRwUDPk7AvXJhFvSoZFMNhNngTIJQnTkh4jQdIetyQDEVnAbLkeIcIKHBxKwIziMrzEWTiYQWT8YqzPMAO6iAlJZmOgiu/CcWsIIlqdLiGVXAYcWlRwgyp+I7liHCIpeC7Jb7vwoxW4LqkExHbOSCbkRwSwCcqayZ3sNvE7iEmcayMMNhC7K4jjFpx4Ep53GpG0rXMigAwj8qI4VZKteOrImAlXBQwnQC3+wOE0kimWoGNCVXCT1JopnUI6hgGfCZ9rE0GwKtfJ5+ViCa57Er6UURqwbaovz4zWCGTttsjpWUGnu4VWq4mjnS4ONg4Bvys0LuIQoiFzYqTTSWSzKekkkefDv+t12rL+6ZpHoScDUqvdFAc8BgnqrejtQmuIZiNAp03ldFcsJEjKGx0jR8pDLp9CgVyWage1RlVkDmFEgWaAxRPz+PyvfR5f/er/jp//uZ/H3Ts3cO/2PZk6Gbk+lk+dxuzcAp56+hm8efVtXLt2XbpHuWwW3UZT1m2l1kQqmUEUdjG/MCkYC2dCXX79VUyM5XBweIjzDz2JZ55/GX7kiG5ranzE4DOqCWSZKCUT94E0QCJ02i0EQQ+tJrVibKZ08Nrrb+D27btCAHzl5z6LMw89KTKM2Oda4lQR//1lNl/8nX92n8eK2mGqkFAAOiuqEWwgVjtKprQ+LSZ8SfkZbKgIHQ4oVv39Toxm2CxrmPCnND6WHCzb2I1QkyMh3cdcyA0cVN5Eq7uFYmEBE6NPIgrJlyAzmMAsYT4XsRfh1soKypNL+Mof/hEKqSZeuTSG5bEkotQsQhLJkEVPshntSnFjiDbMyA/YWSIwGhFziIh3kINyBg4p9iIcZC2rdpVsASqzmvhQCDc6RBwwAwgkY/DdCQRkuEr7m89UbRvodSNjaxNUajNbUaJeFHWEe+K6C3IKu0nt9kj7Xbj8Rs5BWUHckgwlAgljBD7H4HlkBKtbocg32IwRsVxGWuJBn52krmBa3c4ByuUFxOE0Qqq3ef0kR0qiQb4Or41yigwin2uiBiR20O3WUcjOox9SQMggZ8e/pI5l63LNKgXxEk30/U1JyzO5eSFWshMmTVbhI1HkRyeBnuBBDsFnWocma+h014XEmXQpixgBG8lqNkYwnaCpDtJrN5q4d/MmttbuotvZhx8eCU6UiNJIM5vJ8JuibSYPARURsgxmF65W60jgcJMhSkWI3sfvA72uj6XlObFj2NpcE1A9nytLcJmemcXE+Bxe/+k1HBzso1hgVgmx+OT6jdDGRKGIVrOHqanh3QAAIABJREFUNkfAOBnUmy6ypRS8TITP/drn8Wd/+p9QLBbRrFfEjIoCR9qTjE1MCZenVBrD7PwCkukkcrmsgN5vXX5bAtGtW5zGkEW3zbG4XSHcjU7MYW5iFIe796TL+PDjz+P8w8+i60dYmJ9HPql4YqvHYNJEt1mTcq2YzaLRaGJvbxP72ysIg4YcwgSkqSE7qtSxtnqAkfHTeP7lX0CqUBYLFX5/HIzI4PwP/+t/8t4A8Ze/+IX7pisMlzeU3esYWB1HInmGAMU0sA4NxTqHEyfPyfAt+8sqQYczHL6vtasc1j/pz5hXCqtWuz/KJjZpDjc4+mh2VuAHbZTyZxGRmk/UgNokGRNAmn0CsedjbXsTiewEvvSH/xbpZISPP3ka56bLiNwy/CiLDO+BtWvsyMklWqC0J2i9jndNISGzkg6lJvbcKTiJEvok/kmXikUXcQkudGYqVrFKb1+Wag1DcCwIRsROCk8R5jPSERNzdILcBDcZvBNibxCGDHC8V+IfGSlFVEypthFWzCk/w+po4OHTRyiWCWzlk4vDzkhau3fG80f5MByTy9OKmQsPjobQCRyXnacIXpI3ZOw3Ilo4qGez/b55n+SjkKOSy5XR7XM0Lw8FPkF+/0oTSHgxQp9WIBTu8VlRcc3NHSJ203IKM5uRAQhCFKTchBwqtrV1jLACiZTDkOWss7Sp2+J1Kp+I60ZFs8y2d3c2cOX1H6B6uG+0dCo7EHP2qI+0Q6a1cnBIgAz8WPyz6cfLVnAun5a2Ny00et2u4GOZjBp7kfnM+2bQJzbZpy4ql0UhP4ZCaRKVyj42N9ZkXjdCgrp9cFx7KUvppEtIDf2+J7jb2GQOzfah+BBRXHnu7FlMT4+jXm9gb2cXmbTOayIems7kkEymjXUGB+GxY5THsx98AT/44feFCby9sY7F+UU02x188IUX8KMffB8H2/cwPj6CkYnTeP7DvyDBJpnOwG/tiEFbKldEkqJYJ8Rbb1/DrbfeQOgQE0wBQV9IhjSg2681xbCLMAETj0cefxGPP/VhOImUmKkR/+p0KcPo47/57/779w42nK5gN78VPor/ipkhJMbTZuKC9Q5hsiP+w52edFYIEGfZozexQYh3NlTcZyh9TBZ8t4yHWIHOE9aNyQ0p0oW4i3b/JqqN20gmShgtPQi4Y0baIGYB0uKU63K62NzZQzo/ij/6y/8sXYCnzp3HwsgIImIDMZAiqU/mYkfCO1BjcG42Dz5NXl1f6lG1ntBrTpD9yhfL6BOjDPc0pZbZlPR6kexIvV2kBU0PER3QKUFFHfnUn5jWitrmUv6KdAYMNibnj5iF8d74/NltUqc/4Y0Y8y75zJDkqlBGrnARqKUnMw0GM2YqaudqpzoIDYBcJdF2qciSpScnA8i1MlejNQNV2EJPVpGjNKL4Wrl/BivaRBAgZouZ4lFeI9X4xlqVlg4yDC9C0Ne2sAgz+V6cHyWZoJGYMisVvx6jiWMHVLJGBh3jh0NFOLleIe0iyLdhacd4xADu4mB/G5d/+kNsbxLr0exb7pMBl+bgZFd3iaUFSDNuBwwICfhhLORU8sUEj/E8CSS8dv5eZnWRGOqG4uXCAMD7mJ6ZRqE4jsODinQRO90emvW2ZPwMmLS8UIJqjGS2gFrNx8zcLKZninJgHlVq6LZ9nDpJxnYoPJeVO2votdn5ccWQitkoJ1HSOY/taYLFiRRLpDpSGXa6GjL4rlgcQbfTlridZhbar6M8VsLN20cilD1q1LC3f4CnHlnAhYuL+KVf/RxWb97C1dd+hI2dPays7OOtG5sISLdwPGRcB/04Ri2MkHUCPHB+GpMzE3j+5Z/H9ORpuKSK0CbE7Rh5RAE/9wvvY5SLHVKn3lbHBldysBhGsXVHsH9vS60OTwYvi8Wl08hmOdv43Yl8Nlv6L+mjJNgpzU43IFmwfHJkjDp9tJqrqLeuIQjJ0qW0fR6l0lkkE5QoWB2V+ph02WYNufiTqHfbErcKNGlmYcM6nxtAkHQud2GHKcmNPBLZU1yJvvotGo9hwUjMeNpIOl58XUIo2wRFlQtC8SIDAb1UOMJE2cTyZ8ITOVa7Mh2W8Sli7cE75s9o4jKwupTNbUbiymdzg9sUUDMO6wlsjcd5zbRutAQ83XBmGsRgQoF+nnrQaMagNh3qpCex3Q5vk0zFTMbkzzOgy3UYMy6kjXEWsz29E+EXibiSfCGuCOoozOFBAF4Ccko4Glqq83NVgCu5mrhGMhCqiFS8euixLB0wVXkze+MakS6iUCVC2Wy3rt3A21ffFtIZA4Q0PfiPgo4yHZKEQY9Zc+Sj1WiBOkKW7wywZHxTFU9xoX5/bBXTVyeJfr+jz9tNIpPnrO4c+j43dxrVagNekmVSTZ4NM1fif8wS+34bXnoU99b2cOLMLF768HNYWJiTKQxb61uSkZ174DQuPPAQfvzDy7j25lsoj5YH3kmUBlhPah5SLK0Pj1oolgoyAqZZo3+Ni8npMezu7cGJkigVUwgdH1ev7WBlrSkYF5/Uh55axsOXlvDSJz6JtVu3sbdyD81ugGu39vHq5Vuo1UOUvDRKzPKdCPvdLiZGXZw9MSkje597+VPIZyckSw9F1a/zwTip4hc+9en3zmx+96tqMaGaIeNZ8y6Kb11IKsgU3kMcod1lCZHG4hLB08K7B5t3SBUGKY8JTAM7CRNsZCOw+8KF51ZRb99Do3ZDsBPdzLSWTCGdnMfk2INw6BkjWRCXRk+CDcFaGRciQYxlg2IqXLI8rql/EXGpbDp+FnEQmkCJLtu4AGq2Ix052XD8O+G06jxzHeUgHTT+Er8q+TEGsx6Solbml8KySJnI0i2TMsBOw1SXOcke1MhDAoronCRIaKkkOg0T+NWPWIOI0FYMaVK+PzPsTTIia1cq44PNtEkxLk8qEUBsPJk5CLJjJmiQeavSB2YAerjYFr6YeejzQQZ7lSpcJ41sBsjm9TUJwZPkgiSK8L4lEBtGOoMvDcXkXqXc07PF2pwLJ0oIb+xQ6fOnHQPLqjDQa2Zg1BfSWdHYtoIyhhj1agM3r93Eysoq2m0KSLW7aQ9NNc9iA0BrU7/LzDyJRCqNoEczOFpcJJBI0luHgDpN4Y1joilp+f3k8lmh9lP8K0ZZHWaVOeGx1Kp74KhdphnktjQ6R9JgqDUjzCzkkc/mMDM5hVw6je3NDRxW9rF0YhEnTp7G0WED166+bdaRfid0ONRxQMz2FFdsNto4ffqkZKVsi5P3MjI6KuUdGzWrKzclwN6+dYg7qxVESQV/HzxZxOmlIs6fP41OqyXt+sBJoHrYxq2NCm7epc+xK17JYdwXMuLF03mMjE3gk7/4eYzPnEEUainNLUF/KLpRcq39/C996r2DjWij+D8zsdAGFQ0CFvHXqQGy3QyAzH+zrpRgs3hKVKRSJBgA5j4in135Q6WV4s5D4155Uon2hYAwF2kDtebbaLRJRCPBTrMuGQ0iJV4GaW8G5fJFMWSivSHQQr/HU007U0zhpa0v5YvJ3EwglamOdhSJuWYb+HT86vHI4cHsrIGxjGUH6g2praUagkv63bgDv3FbdhFHbkhbXQSSxtVfbCpZUujpbs2++V7aCCSbVrVPYvZkAwxfb0aSKPHPjpxR4uLxCBdDLBT6AYFsX/RWgk8ZZ0IJmOZ7EUDYzEiX4CKD88gyNg6GJD0a01XPySEIC3jz1l3k82UUssDsdFI8blwa8dEdUBwEIyQp32Bmk+Crucb0ULNzhwR7EiyK2VUMx9p2iD+OEsr0ANDTUL8Tk/+ZoXOSCQmlQlm5h9UOVlb3sLFxiHqzL45/fJl813wPGU5IwSX/0HgoC/aVRq3eVcBbPl7Z4NlMEakEDxydIplKhtIuLpSo/Nf1nskUcVhpod0mlYEWtgzqKWQzfE9KNsro9BJYPjOG6mFVQnzQo8CUOJqDTDaL6dlZPPbYE7h18wZW7t0VwaSMvTGZKRcGbXiJMRHDWl5cRKfTRqVSwclTpyWroaUG7Wlv3ngTo6USdna6ePv2LpvuiPs+ZieSOD2fxsMXl9Gk106XmJuHo4MqemESG7stbO23QcoQn/74SB6nl9I4c+FxfOxnfxVdX8FzaaoYV0+7Z379H/yD9w42VH0Pl1CWWmdPAwv6aYmkm5CBiWBZu0PCXBKL1EblS4MxLu8cTGcxoXdmNSYV0kAgo3ANfhK3sH/4U3T7K0Jd11jAVJ/bVtN+wRycDBKYx9jow0ilpgQw7nSPBB/hm7J2F/zIBAF9zTFbevi/Rak+aPezFNBVPsi8DHajrzk22NadYKYKiMNfiM7RTxHW30SCm8kj9Y1cED1hxUdYgZ/B5EGlDGugkXeXzxjiK8nv6WhPX151tzdRSf6lI2r157k4da6TzbhIHaC4k5vaTmqwRu3aRWJqrkQ8BZ5ZUvT9DrykZg5hSM0XGbYF7G7VcFTv4O5mXcqIYt7B0kIBCzMFlHPEjHoIHeVieZQ3CG7BsTa6fji+hCUKnwld/lQQqrazYtIlwVEDLDMaG0RkfdjJobY00jzSZNq68fuRg57vYHu3ivX1AxwdttBsceaR+kdTgMtyULRyEoQUi8oVOaKkjOs391BpBiZgxhIMsp6L2ZkRBP0eZiY46zyUEbwLC4sI/UBGUFebHZRLY1hb3ZCMamJqAlHQQ7tN18YSOl0PFy8tYXdrS1TiLAsZLDL5jAR64dKUSNLz0Wq10ajWhYPD75XWssRuKNxkIDx56qRkOmQ5r68TIJ6T91q9tabjloIGxsbobfz/UfamwZKd53nY093nnN737tt3X2fHABgMCC4gQYkUZMpaKce04hJLEiPJlCxblqOqVH4kv2I7KkmkpMSp/Ej8I5WKk3IlUZKS7ZSsBSEFASCAwQwwM3efu++972frTj3vd07fniFdgIfFwgxw597u0+e83/s+77OEsHPQRqo4j51HO9ACTVxdTmB2NoNmqy1yBmJVza4lnQ+pGcdVG1sHdCAYYjqfQS6n4xe+8WuSlklsSxj8gQCSiZQUQ8obeP/9zZ/5mU9QbH7/99SH7XUOCuQcTyp8GtT1DbT4z26PZtKaCMpiUTKIVbrCDywqT/3bSydAeVSlU2HsBk2pqihX78OyjxFiV8CoUzlkerKW5ZaFzxR9TPhQcOOhGRPIpF5EWJsQzxuXhlRcqUr2thqLfNtTuWllG6NOQgmRE5GpF4GrLoYqBhKX8rR7oM9wlqI89l7l9+wkhibM6j0M2x8iQP5GQEWT0CBcFS81hgpmwxHHs/fwWdYjJffYZef18QmRvJn4lgTHIKjMIul1OdJN8mu9Vb6fuSR/l0MN1z+yveE/FDU/ROo5ES1h8fK1Kb9Z+f6CEakRzHE0VCsGymULgUgQu4cdmOYA2ayGdMpARLewNJuGHu7KqMqfwQ1iiNgHi4uMSPREDkgqhFxvtvcy8qoMKh/TU8kQqvCwuJLGT7BUOjexLFVdCg88yeaSYq62ZqIwl8MwiG5/gGq5jeOTJs7Ommi2LDmd6VRAjZV0OrL0DGHpCjVyBhotA2+/vyZhcHLPsBiSbMitVBB47noWmbiGRIzgbRwXFw0UJiZweHoiouBAIIxytYaQEUIixs7JgmUGcXbWxfxyQYSjcWbO0//YtEQ8yc+EMoBmswHL6qI0UUKvq8BXeXU6D/khotEovvT6K8gWighpdCzU8dab72Bouzg+PBSRqysbsTZmJuNCJ6jWHOSKc5hIT+JP/9//ExMTCeSLaVxUauj3XTkE+4MgMsmYXEc9lsOD1QOcXTShB0JYWJnHt779z9Hq9IUuEDbUfWvazNjioa94Nr/wK7/ySYsNW1R1d/sDhwrvujzZL4PnWATVacnOhtVQGMQxFeWiOiBVcJ59GJ8FiP2uYbQKZ0kxj1Ft3IfrngiRispiouRiDyEDiS4kL57yskKVrmUC2fQdJKPT6JplIESFq1IzywMo+M9YSJ6XhCg/3+MRqZ2HF2/gdTSqz1Bfo0YgtU2SRsY3RZc/e8WAFpzUddXeRbD7gRQe1XMGERwFsHltvBcEx1FKugAfMPb/vTQvXjyN5wmkBJQKs5EzfZSecAk/X3ZGyjuYry0UYgKC4i8RXBUxBTsZkuoCMZye1dFqmUin0yjkDegGjax1NJpkiA+QSQZh2Ta2tkyYdgShKPBkty4WC+m0hmI2B7ffxPXlHIwIlwZJNFoD8V6Jxvj5hNDrDnB0yLV0EJksxYrkZTmSaRQYMGVCFDsyPlFrJJEssgnzOkfpfBWmowzevU2hFFql82HOlB/zIut6Fl3vZ1erPZyfN8W0/KLMAuAZwolgNoxSMaPu52EM1YYJLgL4ixIFszfERfkMnXYf169mkYyRTxMRQmsqt4C33n1XtlSLS1fw4P5jVOtN5CfyWJxJCWubZMFquY/p+YI8rLlsUr4frzfrJoWfmXRerBuOjvaFacz3F4/FlKLeoy+EdA2v/43XhIfz9vceoEUOT7snZm2ZZByhcAgXJxdwujXMTUegaa4wkMmNc0wbOhNagxpOL2qiNleawAHaNC53XWTSGWiagZCewJPdcxyd1fH6V76CX/+N30Kt3ka5ciFyCCFnepQMiZIOBPAPf/u3P2mxGd2/3hyvZuUxW5uR542czvJBOiLe4ok4PbOIeDyp1p+jh+EHF53xBmdkLyFVjYAgQUMb3d4BGg2KKelEx/GAHYAinAnWGyKVnF0LzasKSKduIxblycQ4URo9e1stWaUrDMIvfn5nNip8XrFQbbz6OgW++psOJUrzxyr1BT7+o96NMolXhYoKabfJzuY9AaxZbAg++uDx6OHx8Ahl4+NteUYYjEo5UDiaKCvHcBs/n0olQcj7UxEL0i2oFE75y2rbJivpqICZKpeO15gxJ2G0OwGcndEK0oZpDdBq1TE/l8DychGdTghvvbOG4kQYr7w0LzqqgwMLp+d9aDEDtTrp9wPR6lAsyRSE2zenYYRZ0Ap4443HSKUjeOHFJWGbbmzso860gFwBQc1EoRCTFj0ZJQ+GKu8AhsGYcGkMnV7CFN2qUVhGTC+ozwe6VBYUOVEqaI7FVKXc8D7iaKi8ftXigx2zhn5vgL39Gj54sI9mUym1+ffowSOHpWag2yMLGlJYGHjH6ymxNw59g88xP5dCLDJAJBqGEU7gw41znJabYgzGbRE/E4KmdNxbmEojopMYaQppkDnf3FZNFOmmyHSDhnS9tj2EoUXk2pydncBmCqdti6k4CzpxEoLuZBhHouRu0V41LqJQsqDnZ0qYm5nE4rXruDg6xcP33kQiRnFoR0ScsYgG3aCvdAS2HcDhURkXNTKeE0L9sOlOqPPZcgTAJv1jiDAqtR6mFpbx2//Zf4FG15L0TjkEZKGgGhNeH/7/E3U2f/gH3/ImJ8+qwPNIkQ9CsciewnT4R2mdHDrGc+2rY2p6XrZRMhqMFRsfBP5BnY487Jfb4FENUg9jH32TbnmbsJ1zsYqQm05ykvj3eAeROl5AJnMbYYN2A2zVqRavwR3wIVdGYH7+uIcrqtWqv7UZdTDej/eKyFMdmdfJqMI73v2pGqYKpmeaTul9wIFbvwd03oNO2wludtyAaF5GnZRf232Rq6eyF/DXNwiTfydW7yPgXWVdq62g+lBUoqc/gvF9CagoYDHHNnY3dC9MoVrrIZVJy81JL9yT0xZOT5VbGwPkxQNmaKOQC+HGjQWUywO8+8EGcrkhPvfKEqJGAM1WCB883JdIFS4GeL3ZD5IHMjudwbWVAkK6g1ojjr/4y3Uk0jpeeH4RVt/C2voTaf2plB6CrogOisU4VhYLyCaVQ2Pf1tHudpDPRqEHTE+Dxc2YKyOBWnV7/kLqUoyuqQr39DtMNWrx7/HBpGSD4zZ/v7Nbwdvfe4I2/bmI4YizgYZUpoTnX7yDwsSkYDDskjjmmPTetTkKa3jzO+8iFnMRC7sIR3XEE2k83Kqia7JgDCTyJJEwpEvoW0MkIjqW5ktIJYLo9Vy0Ow0kkhHks1lMlCZE3kA7igcP7uPk6ExywvgM5fJZef18xqTQBAK4efu2jDGVSguNZkvU5lw58/Nkt1Qs5KSLa1ycY2jVMRh0pLCQh0Q1eDiqlpq8V/u2i1A4hp4VxMzUEvYOdwUMbtUuRBUQIDwhAikXgXgB//l/+U9gBSI4PafViwtNEcfknmHnx/vv73z96x/f2fzRH3z70hrCf/gVYqs+PD+UbWyfw5Uj5zQi2iT1TU7NIRKOj07Vfx9A/GzRGQej1bf3xxZeFAeOe4J6ax39zrEUIDU586E1oGvzyGauQDdoQq4MLAMEiHsEiJVpFkc9icz164R3Qo53N2qro6q0YBvjq/qx6+FvzvwCPHovfj6mt/IV8ljjfQS69xCkYFLyipS7oMJOVDKA6ohUgVdZ46rV8U9TWWN7MbT+z/Kvq1I5K2BUHkKvBVUANIFgfjPiIOwW0rioafjo0Q6uLC9gYT6PdquDhx/tI5HM4aLcQHFyUrqe09NTZJJRFHNZNJsDrG/uI1eIYHkuieJEDMlcDt979wmOTtrQwrwhXTEiY+zNy3eWpeAcHx+DMMTjtQpChov5+RwyybzEhmSyBWSzGZhmG7V6WTQ+hUwSN65mRFv1eK2Bi3IFt2/NYyJLHlNXWMfKP0dt2JQ3kd95+xwiBQNcHiTEcFS+lYyPYl1KMiWwunGEBw8O0enxutMFQPF43EAYd+5+Bp9/7YegGVG5d0jlr1erONjdR61exfbmLsxeC8k4H2BId2EkSpicvYLH6zt4cP+BdOLek4jnb93Gp+7ewMX5Ds5PyiiXy5hfmJGuXA8FpKhkchk0Gg35eetra9KJZFIpeU1a0IARiUpH8dIrL0tOffm0Lm58dKBMJJMoX5TlxxXyOQH1nW4HVqeKoGjVQnDMEGxuviK6MKNj8bjEtsRTadk6iQd12MDek03cunkdjx+vIhpj5JEL1+7BDuj4iZ/+Om68+DlUmk2FkwnB9JJnw/vwE3U2/80f/oG68eXGVvjEUx2NzMqXcS6y+nZZCFipeyJPZ7pCJBITMI8fuO9BPDKNGK0nvx/L8cvhqNGRh5OgJ02wmVdzgXp9Fd3ejlrFDgjMzSKTeQ6aRrd8xTJVg40qNkK68zgy6rxTwKkCfD0SoI/DeJ2LahR8/ov6O2pDpm5iWemydfcrxQgH98ct9RDogT7s+vsI9h9IZKu4hhNs9CJqGADoh9mPNn3e9xQCnYcx+WOfAkW93CdvzPMjiAW/lMRJfn60WuDJSHKa12kNDQwCebx97wSVWgO5VBgvv3RDkhHff2/Dy/0JIJ7Mot7qolytopgvwLV6iEQNrG1siu1CIR1FKhVGcWoC25tnaLeDOLmgMZaDZDSNXCaKpaUsFmYn8O679xCOJnBwXJMuNJdNICVM26Z0eakUVcxhoefTEW9pfh5XFgtiw/rdv34sp/PUZBy3rxehhzpwaDivRz2ukl9sPHb36JNX3bZwkOTe4WftmT3JIUIZBDuYAM7O21jbOMbuQR29HuEAr9hAx/KVm/j8a19GNKG6dGJD3U4PW2sbOD45QLVWg9WnJarysKHNZjIzhenZBbz5vft4skvf6oF0Ggvz07h9+3nMz+Xx3K15qf3/x7/6f1Cr12FEg8jSzzeqo1I9x9TMJF7+1Cson1fx0YePhLtz69ZN7Dx5IqNTvdGAEY7I2ts2beTzWTFb55hVrdTFBoMdLT2Kus0LaOSYcSlBgTXFpx0H04vXcHrGmBu1vqYr3/TsPLa3d7CwWMLBwSFyuYJonc5OT5HLZoQHFIloSGRK+Mxrr6M4vQzbUZlePOS44QxHIwJkf/Vvf+3jO5v/7r/9I0896wWKjT18/m/Hd+p+eiRB4la7A8OIY2padTayrvTyvv2HZRyXeXYFPg4Q+6cWiV/y7A3CKhJ2SHuIMqrND9HpniAeWUAuQ7lCCgOJ7WIrr1izDJ4zzTqGjOOQlapaUStuh9qw+JiJ2kKNaLsj8HdUaL1uiO+T4O2IpSvt4yXY7F9hVaxdAYXdxj2gd19wDJ5AnPn5XtX3UFYeEmksxcwDOAW6USe4v9VTr1dxdy6vo1ppC6HNex3qmnOEVQRFSgl4mrsDHTay+LO/XEc2FxWDpWymBC2axcbmnrTlhWIUA5vdX1ho7fMLCzg/2UOhkIDt9tVNaylchryQeq2FRq2J6ZmCeLqcn9XRbtMMO4yZ6TxOzyqIJcMYkKfCfrQdQCY1jV7XxP7eE0zP5mE7lmyrqEXKJCL49J27WFt7gM6gAXcYkSTMuy9Mwwh14NodOeFpk+oxBqUgj7o5+ZyEluh9zsp+lKttbq5YgMVd0BtBTXuAVmeIe/e2sP3kWNbkfC2p3CQmp+cwt3AViVRSxoNIxBAv393NHewf7KLTM7G/e4qu5F5bwmuJhBNYubKC7Z09bO+eigVoMh7GjeVpZPMEXOlKCETCITQqfTSaJnSDQtA68oUskqkUGo26WHx++ctfxtz0LP7n/+V/x91PvYjVR++LaRff68lxGSsrN2B6iuxarSIq8FQijWwmLRG5h4dH0GEiKPeGgYAWEllD1IjBdIaYmp5Gt0NdWxKJVFZsNOrNFlbXHmJl5Yp0tlevX0W5fI7FxXlsbm2gU+4gmgImpmbw2c//JK7fehmReFzikEkuJCDPcfNv/52f+w8oNmObJ4K/fjLmCLvxsAK+cUHI3QEarTbCkQSmp2n+HRWQSUBSbys1+ulPPSyXq+TL7RS/km2/CitTIkyxNlI51DRbHp7AtMqIGsxhyityFqUG4r2rujIWJr/YEJAVTZDfDXirbUUo85MYxzZU/g3sFRN/1PK9mH285SlQewzzUeOQK/4vdu19DLsfQg9y80PswO+sVd+oOg9/y6WyhKS7JM1dM2RE5amhgE+Ozirfmj+DalsZDTn6eSmZPl7hk/OY7ABaIbDAhQr47l8xjaG1md/sAAAgAElEQVSNpbk0Ls67OK/SkpICU02c4xLxGJaWruLdex+i03Pg9FuYKKZAbS0LUr1K5i9tugZinfnpTz+Hq1foPAj0+jre/2ALO7vMrwqItmgQ6KMwkZIi0GrQsEqxtnkav/TydTm9LTMg3ZZj9nH39k30+ruYvVLA2loX2fw07t5mvlcDrt2QjHGycX2elLoHPcmC5/cs18RjuKtCo4SyavTkQUTPIWUTGwhFsbNXxtvvPMJFuS1+QansBG7efgkv3HkZuhGWr+dnRXP2o/1jbKw9xsnpGVbXnggnZn5hShjIptXHzGQBV67dwL/5szexunMKIxTEtfkipmcy6HccOJaLZJJJkga6bRvNlolwVG0Hl69ck+zt//uP/1j4SHQB4Eq60azgm9/8hkgonjzZxQf3PhJpxQvP30U8GpF8p1ajid0nT8QCIxGPIJfPYH9rF0HHlOiZlRu3kEwnsbhYwvHhOS7KZayvbcrKnt+L9ID5+SVMlKbx0UcPMTU9hfXNdczNz+H45AilUgG7j48xu5BDvVVFsbSCV179UcSzeTi894SeqBjgv/yffILVN8coOWG9kUEKgIdjXGIB/ppQcRn4i3L4ZruNeCKL2ZlFhMN0+rrcmjyL24wXnmeLkCowlAAQDONLV/lR6oVYXOeg0dlCp3uGTOoqopFZDMnpQUS6GOXy7xebhnj48oNUr18BivLgyvbikrznj4z+aCUPfECtHce7LoUFXHZBo+8po5fqNPxfesiB07iPUO+RRPFylGBX4G+7xKhLOD4eHV1TmBK/vRDzPCxntAn0MTPRHnlKAJFhALaXqqmkDexsyIFgF0ZwSkfbdLG2WUW7FUOtcoBX7s6i3mii1qS94wSqtTr0QBBzsyksLS/g+LQuRaPdbGK6RHMmGle1EQxG0OqGcHLOVauDH/7hOygUuJruwbYTeLhWxePVPcxPZjBRpO3AAP3uAENHR7tnodVvYqo0jfnZWcQSQWxuHePwoI7CREkKSaO+h/lFOvqH8OB+HbFkBguzOawsZWFoXXFYJKucfByRs3hUAMWYVhozFhh/Jas+T+IKqkCrsVMBzR51FNWGgzfeeB/Hx004gwAS6Tx+4qe+itIUI18852pJdnBxcV7GRw/el87h9LQuhZ6eMTE9JDEtRFNv3riJx09O8HCT+GIIU4U05iaT0EMEji0U8lmPJBlAtzNEqzvAzOyMdI/1RkWOy1QqKSOU2e/IPUteTcjQha1MfIYj8vbqE3Q7bUTCOuJi9KWLfKJer6JvDjAk8c9ty+aLoXmxeAQLi5PYe0J/bROJZAL1WhNHx/SiZkhdG7mJjEgXdJ0EQ6rgozK2RcJRLC/P4k//9M/EOKzd6+P23c/j7md+RKxGZYKQET+Ib3zjlz++syFA7BcbqVIjS4KnRwX5GtlQqY6BIGW7Rwf6jGA2DMTih/6DfGyeehqf4eH4HYTodAQw9W4oYjZyIjXRbm+g3lmFO2RLPYVs6hbisVlgGFOdgxRHnnZ99Ps0a1KRLeOre7WpUHYZ/q9LYp4/plxuN8a+TL5cavC4vMFTwgtb11uVS7GF5RWbVck+UjWT7FWSFi8Bd+VNo5AmnxujDL6VLYLS9Hgm7xylZKOrmM3+waAKFD2Lh2LU7f+ihmYYCOPkrI8PHhxC15OoVc5w9WoeRtjGcBDH5PSK0PO3Njbx2heeFznT/sERoJFL46JV7SFmOJgocL3JtauGJ/tdBLQMPvvZF5BMsNsyMQjEsbvXxYf3V1HM2pifU+TmTjuAVjMo1he5iZiQ+/pdFzduLePszMLa6jGuXV9Gq91At3shdqeuFcPukwtEEjHZ1Hz65WvI5QIISYIo2cjkDV0yzS+7TIVRqbFT8WNUl+PJJ7zxWXXpoojDxtYx3nrrkTz05JqQl7W8cgOvfv6HkS/ShpWYDAtZCGdn53hw/13s7uyg3jDRM+k1oyNpcEyhLOAEhUJOkiXqbVtwTJqGl7Ix2V51O3UJiitOTKDRqArzt9ZQgQHpTA6VakXEjYlEFLMzk9jf2UWt3hTblunZOdziJkp0Twl858/fEAaysvsISoZ4udoQBwbTCuLWtRKuL09ga3NTEjIb7To6zY4AvgSCb9y4IeMSX8Pp6bkcPtmJPCrnF/Lz2FGzm7t69ZoA16GwjXx2DpvrT9DqtlGaXcYXfugnUZhcwEAjhkmoA/il/7Bio0YOf5X7dGei2nkfzyAHgCQvemiw2JQmZ6FrkafAYWlWnmET+6vu8X9/OUrxJPKEdl5f4w4raLS20GmtomudyG3CrKawMYt0/JaYZg+HrLBKrMhiwzFKEhJH3ZHXIPmvxVsz80EX75rRv7/MM/dZw2NVyd+cqxt5jD2sCrVHyxEXPRtO/QGCvUeiL1EcGuq+fH8e9V0vHxQfcVZdl9eLjbg9ilGsQGp/5e0zghVZURl5+QC/Wsdzgoni6MjCw9VtzC3msbfNhEkNk1MxwYwYhpbOTkv0SWkiLflGO7t7GOqMrQfq5R6mcgmkYh21znd1VJsBdJyw6Jlmp2YwM13AwckJjo4rcM02CikTuTS3aFH0nRCqzSF6vQBi0aFgG41qE5/63C20WIhaQ5hWC53uKbq9BsJaDqcHFSTTZIRH0Go4ePlTN5DLDMjghK5RLsHvra6fX3Sly/SkGqqDUVyvUbcuh4TaSvFKSqJjIIi19X28+96G6Kcsxsna9PehyDKLl155BUvLy3Jwcqyt1+rYWP0I+/uH2Duqi71CLBZEPhGFaQ/RbNaRSugoZlISAFcsTWFrZx+V8xMU81kpMMTuxGc5qIuHcc9UAYauw9E5IsQ/FhCmMzQbTSSScbRaTeWaGAwIGCx8bpsK+wGitJ6wgKOjOsrVHpptE5br4jN3V/DctSJOj/dw9eptbD85wNHBERLxqBy25FKxE8rn87I+73R7uHbrNg72dtGs1xCLGjD7ZC+TAEgXgIA822RcEwsMGEEUp2Zx/eZdlOZvykaRnfQvfpIx6o/+0OtsZNWqGLLClB3TEPkFQVi0JGDbSobf7ZoSYDUxQcNsvjgvtMzbw4/6Ku/7XRaWse5ixKTlGlWdSkT66TfcaD1G19qE2TtD32wqzXGIps0ZJCLLSMWWEUvcoGuvcs4bdtC3GMJG4Z9SG49jLT7zV7Y3o1FGfQ1Hm8ux0S8A6h3418O3a/A7i6fwHK+IEbOxag+A3ponX/IU4hKd4hU46WC8zG8RWyp4XNbZIwax2nz53YzaUqk/iwUCNVJM6pQOTllmCB7BP/OzDCVQaxp4+537mF/UkYjrOD2iB0wYyXQIdYbK94b4/OdflPX1k+0LHJ2cSiY1GdvkhUR0YH7GQC45RDhEd0agb0Wwc1DB0tUruHHjuhhhV8vHKBXCCIf6kh7ZMaM4PO/hrNzFwGVyAQ8SS8DMhcVpzEwzd6mGrc1HyOaG0PUgyicdZFIGipMZHBy3YFsR3H35JuKRnogI+dBLwZUOh/wpReSTz2dk7MYLqcZJGVeDCtjnmCmjJvEvEXvqqDU62Ng8wMY219ot8dxxbW6nQoin8/jxn/opRGJxuS9qtQa2Vx/j4ryCD7eOUWt3EdGDiEXonkePXhOZhCFugMloBMlUEhEjgGqlikQigW6PFBFNsDjauwrmZPWERJgvZoXh3e8MEYlFxJzr6OhY7k/L6iCfZ9igDst0xKo0yNc/NMW9j2REdm/NHvDeh0c4O61hIm9gcS4lIHyvH0K11kUmlcDcNM3cNezt7CKdIvhvodtxUChOYEAgWddwdLCPTCKOTqupOhxZanDzRBsJF/ksM92HcIMDZAslFEpLuHL9eWTy0/i7v/gJxihiNv5Wxqfr+4VG3cSX3Dvfq5idDVF+SvKzuRJy+ZLc/DRDUj4mZK0+Db76uMd4xzSOi4xOe7gwrVPJjRoMj9BoHsO0agKeqdA4Yi4EDAtIx5dgRJaQy16VnCR70INlU0RG+ru37RnDop4i6wmQ49FbvE7D52+MxhvvPfCG9QHa0Qjm8WCkz5EOiYWCYWh9mNX7CDk7ioAnVqGKID0qXOo3Xnfjc3zGQvQ8DZUypPJIiB5HiD9LYTRBMdVj3IcauxROId0POT3DCNY2GnjyhGSxC3z600tod/qo12jEZKBcZbFxMTubxpWVG/je2+vQmAltD3B+3kK3zy2ag4jRxWwpiqX5DCK6K3lIfScCVwvguedexOHOPlrNIxmrqMO0rDA+Wiuj0mSnwEOA3i8GShPMFWOagY3bt69gf38HJ0cnmCzFoGuOGG5HowM4Aw1r63UEjQRu3JzB0lwGMUOTsV28in3bCrHR8NjTMv573j+S1Hj52ctn4KmU+WSKhzYlMIOhWG8enVSwtr6D46NTcc6zLCBfmsbPfu3vIhKLSnEitvX4/gc4P63i/tYRas2umo6lo1b3JX2EwkKyDMAwhsjFh0hEDSSSZB9bQnqlkpthfI7NbmGIfKGIZqchplj0spaOmoXSZZhdASGNxMIWUvEkKpW6OEkm0jk0aifQg5qs3tlRhYwovvfwGE7HwPJCAe3mCWLJLM6qJvYOz+RnRiMh3Lq+gMrZISbyNI93kM0UZfza3z3AlSsrkmBiW8qlgMzloB5Ct8O0hihsi+LTsAhCqQSampuRycaIZDG3fBv/1e//81Fv8X2/8emw3/o95Wdz+dj5IXX+6vjylPejeQmaKdKTg0J+CplsUYBJnjCKQu+xkX3QxE/YHANR/FbXLzLS5gYZfneOevMRTHsNrdah7PQZGCediHhpqIc6xLjYaAlGtIBk9DmkEjfhDADLZWdDcZ+3zXqWJewVFnneRwQ79R5VMVLYjv9nvx33x5jLaUy91/FVufjtBkz0K/cQMLcUlsN8bvHZVSQo9XOf3siprobXj69ZdVpPjwI+OKwqll/8VAEk2KzSGlQSpPKD6Vs63nxnTT5WI8jNUxv5YlIEdINBAuXKALF4DumMhnK5CssMy991hgNxn7t75w4mSjlULo7QrJcBt4HJEgWbOsp1G10buHL1Fk7294V8F4vzMxngYK+DeHIa0wtzksj48NEOms222G5ykxUKOQhpJiYm8pIwaRgWMikNdpf5SANPLJlAs03ldEZIcWHSFshtCbnijUzrTrrmsQCplE3PD8gjYfK6sEgIWC5Yo7q7hYXugXFUZhMYJii9vX2E995/gGa9LUz02fkV/OTf+o/A9BD+zWq9jrWPPsTJURn3Vg/R7NKEi58TFxHUY6lcJ/r9iACYRIKAg+XJBBJxjkAqrpYWEfFICmenDZVVlTAkUUELkiFN0zWC3CQfDnDt+oqox8tnF5iaZKy0JYTHu69+Du+/81dw+g6srotExIARTWHzkNG7Xbxy5zp67TICWhTbhw0cnteFsEnF+wu3VgDrnHpzSeGku2at2sLFqSlyB8pLGvWK56tENnoAA4tFhxweV5jixHp0dnShoBAU1zYPEQrn8e/evP/Jio0vMpSHxzNp8m9kubnFFV8ZZvlsV2V4zjZsRhUb3vheRzM+hslo8kyxkYfaY+36xYYfqjvooNZYRa+/IZlKzSZTCnpwxTIzgIGjHi7653I8DwWSSGVnEHCuoJB7SXxW+1YFQdpGSl4TTx2PsDhaNavtkf9epYjIjeMZSHmt3LNAsupcFMbjkxV9xjGvjSiqybMhSF27j6C5JamB4qtDHsjIi2YMb/CEnfKeBGfwfJp58yrXCulS5Hp5G0NRlstGzRNfDpRvs5+BLiMEb2w3jrfefgzDcHHtShwWg/4YzmYNhV7fbNFrpYOVlUkcHp4KiPz8C88jlYqg0biQmNiIwZs0IFKH1Y9Wkc8yM92VdbEbpCVDEr1WBbHYQLYtzbqJfj+EVz77CrQI/aFDAoR2+iaymQKqFx289947iMYDSCWSuDglfhBCPqchqg8QDQ8RiYfRdzQ8Xm1hfu4Gbj+3LCpmHiDiZSxjPrdPDHFTDgDjCw4WdY4+KvOMMRaqQBP0VGJUBbyz02SHaJoBrK3t4YMHj6XzY2rm8pUb+KHXvyKFmR18pVLG9uYmtrf2sbZ9hkZXJUck4zr0wACJdAozc5OYnsojqMfwl2+8g+ZFDVemI5gqkQ3swrZ4iLGjiaJ80UGv08Liyjw21p8gGQ8ilVHm+XzNzqCP0nQBhcIknmwdoN9twQjz/qMvTRi5VBR9qwPb22xabhirVOFbPcxPp5CNQYztys0BzuoWsvkpVCsniIYC+NzdBdGikVBJ8ejFRQfbpyai4SByKUMY5By5HbuDRMyA3VepnySP8hkgdBKJJxEyIrCERRzFCy+9im//9//TxxcbGp7Lw+fhLSPw08ML/O/AHziO3VimKjbEazLZ0mhb4hea8YLjf4/xbkHUyB5r2cdCSNDjCFWtr2IwOIVpHqHdOZPgLnm4mFLA2ZdpAeE0kvEZaME5ZFM3ZR1uuX3YjA6h2JDxbYw7GSm1FauUf98vLKPVt8eafmrUG2cK+zf0qAO8xHFG783z46Ehull7gKC5qewQvDQGX/4xwlTGMrZUofFBzDG8TL6nwmF8/EbiXql/8ppRvk8pMPTOERd0ZilpOC1bOD7qY2d7E8uLIcxPG6jXu3LdTsst1BtDERNGw5rkWkdiCaQSKcxMljA5nZHEzSGzphCBNUhjdXUPvdY5smm2DywipthTTk2moRvMegpje6uOL772OianGSXTkgOBkgAC+4eHJzg6rElRrDdIYUiK9QLjVmZnE0jGBrD7XRiRNA6O2ijXQsLMffH5K4iELQzdDnR2fopgpDpEguOeY6FifCuzNNuxJeWRhEyF0/nJjWpFLgeoeCczYhZ4+HALHz7ckDQFNrWhSBx3P/VZ3Lj5PKLhGCq1Kh48+BC7u/t4tL6HVl8JZOdnsigmDCG4/dzP/xxOT/ZQqTfx128/gNO2cWUuiXBEgcCtNnByVhYmOcekeDiMXDaF46NzxKPAzExMUjB4b9NofWpmCulMAQ8+eChZ4uShkYLAe8rQKMwZSEQLrV3Py10c1UkBARam4vjaz/wwND2Aew82cF6x0e8Hkc/GcH50hMm8LiOcbkSFNV6r9lHu2hjYXUyXcpL2kM5kMXBtkStQRGpRFEtk1NAFO6NRneUMkC3N4/YLL4st8De++RufrNgofowaIdTmwyOZjSQM/qZGrZl5w3MbZZouJrzORtTF47jEGMg8Lrj0cZNnN1LKopInF8HhCzQ7j9Azd2H2K+ia515+E6urAU1LIBabg6HNIhW7iXiMMR8MaaOnLPNuJPrskgTmgTPPbpH8B9jHqp5ad491OIKT+Jsr327T78y8MU2NVIzD7cGqfwj0NxVZT+QX6nMQbx3vl89mFrawd1r7110wGQE9FRbhF2l2jsTL/O6GzGQhP4p+U53krqvBdHQ8eLSHo+MaEnENyXAdc9NKbNnquOj2dXS6DmZms7TiRfmiJflNiSgD6l0sLC0gm4vDtZhFHcMglMH6+iEq53uYKurQQ0F0TFf+3kQxLUrvXj+I9Y0Kvvz6jyKXIX7XkYfccUI4vzjD4fE+EvE8GvUWXKeNmekcWl1iSD2kUlFZs0cjBnq2i3LFRaWlo91y8doXPovpyTiGgxbCUmw42igr+Ms1g1zd0bXl9VCjlOrE1WGmVrTKllStyiVa2gUO9k9w/6N11CoNmH0HDi1soCEez2BudgEz03M4OD7BydkJGs0eqm1X9EpT+QjCQU26iDsvv4Cf/unXYTkO3nn7QxzvHEGDg1anhm7HxelZUzoldggSWw0lO+BmEIM+ZieZZKrcCmgLcf3G81jf3MT52THSSZqbM4KHuV40Qo+i0wN65hABKyBq7o7romO7iIZMzE8lRBAaMuJIJEvotGzEUmxTTRwdbKM4kUdA01BvddCjcRavi0laSRDhRB7Q08LTYs4YDfY5MTAnS+5xdyDFKF8sIlucF4dOXtNv/OqvfnyxYbrC+EjjI/s+buB/ojJPekpwzsp06OJIO1maQzKdlxdMs6XvA2Gf4dWMXtHYWlx1TMpz1qPcSaxJrc3WdhuOfYFevybrw3CYp8UkosZVZJK3ENaZhqnJjeTQO8RmPAlNmxSz0d9GyUrY46881Wl5XY1P5vOZ0/6opN6/wnF8bow/dvrXSASRsoKmcVFXOhvN3lHFm6xQdjiqdVFrcq+TUUJM75QeuQn6ply+1seXVVziNkr2QE4TQUXV5TjSxdEPlrHAKRxfmLj/4CEikQZWFgwEeEJZFjp9V4SSqUwciZQDWGF027xxW0hndNkmtXsablx/HmGNXkIuqu0+dvaOEXLbyKdohxCA5Q5QrfSQySQ863gNu0cVzM7cwPz0JBIxGoVrOKEAsXIIhEhWA1o1U9bG2QxjkIkXOYI1zM0mMRz0YMRj6JoRbO9ZiMfn8NqrP4xodAjHrAgjm5G8Q0ne9NSY/IwFwFfEy9F9633I3mVXBUrafqWfUsWeo/sQ/Z6Ji3ITR0dnqFxUhdlMXMaySMhzMVmaxuT8PMrVC5FNOMEUnuweImjWYA0GOKt2hA6Qy0SwtDKHleUrcNot9No2Do8oC+nL+jiRSgh3h6r78xrJpzqymRjOqEEKaWI5SjDX0Ay0WjZanZaYk8XZHbFQBYMwLT4DcTT6NnqWi/BQQy6ZgT100KethtlFOOQKmW/I7xmOwupZyEzkhaD3zlvvIZlOC1s4Gk2j3Wyg2ami36rJMx2MZDDUKIxl16sjkyvhyvUbWFm5KumvXI/zOVcpGSExNePr+vov/eInLDYeZqGYsQoT8ElxqhAoGJQvhlIG6kUInvFGn55dQiqZ86w31YPybPcy/udLLs/T55JqJDyDKllpMp6kgnJtHf3uBpxBXQh/wUAGsegViXPRtKIXhCbEcsl4UsWGxDUPkB0bh3gWqgA+39jWfw0+j2Vs5e13Nr4ym5618vuxdbq/zvLWr7LnGPZg1u4h1N/3YloYY6LEoopu71mME1D08pGUSyALpueJQzDcC233qQgy+onFghp5peBxAyj6sCBsPmihNDR9Bnq0gFq9i7f/6k2Uzx5jujjA/GxavFQsJ4BKxUU8HkEi7WLoBHFx1kM2byAc7SGZyGJ/30SuuIip6RLK1TZWH28hFg0gGxvCCFnQYhqcQAC107YYQQ2GPZGOVFtcHKQ5xeLa1RlMThaxvrqGkNZAMmGhXu3DHcbFpHuyGBN27OFxV5i9U5NR2P0euiZwfDHERT2I+aU7+PKPfFUicW2rBttmsiVTR5sI0ftowPZehf8pKoOng/I+M9VJeqp6FuSROJOWEI5skFTcNDtXSi9MEV4ylG1z+wC7exzlBxJM97nXXsPJ2Skuzqsidzg/r8LsN9G2geNySw6y6WJWLCPKtRqCAweZZFrW3bzdJCImSrcCVQC6toOJ4gRKubQE26XTOTx+9BAPH9yXPCtSDwhAk1KQTTNihSJfHV2zj2AkjSfHVQHpNWrWuOXz8q30UEgSOSNhHtsuoiIhGiJTpMSHv3Rcv/EcFpeWEQgYOD27EDEoMSTpmmkAr1Msm0Ixn8fEzDUhI0bCEQm2azaqKis8GEQ8GZcph9f967/0jU9ebNRJocBLceIT5/qnxypZP0pvz5OQJ0wIUzMLSCRynmBQbVH8tn/8n8/+3v/zJbnNO6ykBVHmT0HNlSC1Tu+xWE2wGEW0ZeTSt6EbeVn9KrElgWP6fzRhu21x7vfJiSITGLOBUKOJp5ny9/pekfXX2P/e8WqsAEn1HZXhy+1ScMjO5h5C1qGyuZDNmbLEVB7LigejMBw1AvH3LDYEMZXy239fHvdGMAdvnPLwG87+Awlr4wOlA0zCjExDiy5CM5J4//23sbH+PeRTPZQyJqKGLSxeyw6hXKbD4gC5glLqVy46iMQtTJQiwCCOtbUalq++iHqnCasPHD05QjoTxnQpIYFvRjyCbq8Ht8MIW6YRKM+YQTCKja1z9CwbyyuziMWTqHPjpFcwPxsQLsvRaVfSCKYmmNc9xMk57V4DmJ9JYcCURSOMDrk8R300e3H82E/8ApZmr8N1enDcJtzuMazuoSjC4XQVxUGFNHsUBLJ+Pa6YiFE9m1tPoObjN8p+RIHyagvELofma+oz2D+4wJt//R7qzZ4QEl96+RUsXb2GR49WUTmvCozQ6bWxe1zF8UUDcbJ/Sznhd51XG4J5TBZL0n1ubD1BqVCQrqVer4mFQyQdR7NSRcwwxHiuUJoQhb0eBE6OdrG9dYR+B4hHQ5idjiIdD0oxbps2LMTxcPsMlud4QFsLPndxhvnJQeXCCEE8obPJCCYKKSysXBGVN8ceBt8xbsiIEOiNUQ0kBvW+UJgbp1g8IfFMzIsXMfBwiG6vjVr1XHKx+LXhiAr4Y1341V//+5+g2Pzu78jDKOJKoYV7kamacosTJ/oxroq0qlyDOY6AaVMzi0gmsyN18g/saryHx9cPPLutUgCoimnxFsOjFbCaMuqoND+SlMVC+gUEg1nP+kYxh1V2lAvbbcJxOyoR0bMrlOZjDPdQ/jwKoxon8fH3sj3ywMRR2+1dwhHXZtyCw/tvI+4QN16Djio25qGqynTm96NcpF4oaoDqUPxNCte06vXw55A/oYBMvk5lXu4LCkevWbgiHKX4jeJwhpPIlu5ioOe4E8P2+kO889a/RVSv4OZyGBo6kjHkuASEBygUmLkNtFr8913kiwZSGR0XZybanSheePlV/PlfvIGJTA6BvoNe2+SjKyI/8YcZONADEXmYle5L5QRyJRqMhpAsJtHsOMjn53B8+BFevpOEY7fR7yVwen6BfIG4Wxrlcg+9fhPFrPKMjiYy6DpprO+0oSdm8ZUf/3nkM1MeLmUh6DTRqa3DNo9ghEy5J2Qd7m2q5KzzTMUkelhGKyUOllxLqsA9aoGQ7ASrVAnO/B2ZvAztq9c7ePPtD7C7e4TgUEc6V8DNF+6Id9PB3h7OT4/R7bbxaJHMTvYAACAASURBVOMUxxWu9iMopONwTAf1Vg+xWFicDBl53DMt5DJp2CbtaunYl0RvoOFk/wAv3X4BJ8cnYHUoV86EwTtXLOGzn31FeC9Hh6dYfbyOZEwXC1aKneudAXZP6sgVp1CpkLZgysFPCxYercKiHgCpSAhf+uLL+PznX0IqkZXNZpBWFIMh2k0LQT2F0uSSMJgFXPckMSwuFFZTNc6linomhhL1e3Z+JKkR/HpeP9pLcPP367/5Dz6+2EhInQeA+gy+0cPpGUopnY4irvGH0lGM2cI8mSenFxBPZC4xGx+oG1tt+9sU/6H0C8ElvqNGNZ4oamAjz0WZdKuFgo2utS2XMRlZxMBNKMZs0O++lILWtGnu0+HfUutsbxshN5O3tRg9rJ7puW84rlbgfsaQsnl4mrB3qSD3SX/KDsILVhswpjSEgNuBVfsAQetYGMT2UHm/KqNzdSOoLkelf8rrlE0gf09ciFs6Xdmfysrc006pyqQMzfmGXCqsdZZYaHoOFzWeljdRnLkpfBmr28a9976De+/8a0RDJ3jxZgmxCFnWvKlttJp95Mj6DWtoVGyxoEhliLF0MT17GxPTC/g3//rfIWMYCFsBBFpBMAN9aAQFpwgb9CbOoFphJ6m8ksWcfGDDjtgwCmG4TEudv4a1x+9gcZ5Yjwu7n0C5XkU8Qb3VEJVyC/MLRSSiLlzLFG3R9r4NNzSPL/6Nr2Hl+h2xzFQ0hiF6zQtcHD5AMtoRk3XB5uRg8RmaSv8kGzqH9iAqJVR1lIogyQ/GN70Xro5nqeonoDIBgorovf1jvPfBR2jUuugT3hpqeO6FO5ibmsbekw102w2sbh2jZQ8RjkYRZaSx6aLW7CAapUWKJhHFtKygQpsSAFHCd3vo2jaMIDBXouWGjYAREfA5ly4IsHx0uo+pqTzmFqbkte9uHqDdIIWAlqMp7Jyc4wuvfRGxaBh/+RdvoNXowA0FZEMVHIQQ0YZ4/sYCvvozP4bl5QV06T5IJbsWFL7M2VkDmcwsZuavizn7+KQhx774Onu2sx5wy+J3fMw8ehu6xo4sKp0Un4Ff+Xt/7+OLDXOjFKVb8WhGXiFeR6Dwm0vymjycTFbo96V1nppeQCSa9Kwl1MM0Gpn8cLIxqr3/sI9emc+kHZHe/L9PJhZFmRZarR002psATORTN5CM3pRca+ZMM+FStTnEI5ryfwkjUzse9XB6Xc54J8P3NN7FKP6F4t2NE+qe/b0ULt8o3SPYqZ/BfoIIQk/SFXT7THnoejlFLCJs+YWE5uHhcr3lklOtreZuv+DRQExAd89pkGtelZut1uS0SyDDlOxVy9HQ6kVwchHA3PKnUJxcxMCx8J3v/AnOT+7h+qKBQnIIu9cRZXC5SosQDdPzTHXsoNPUYPV7yBUMmBZv2CgmJudwdlxF8+QcqUESThPoDxzEZqbQ7DeQSVgoxpM43z9D2IBEmzTKjPWIoh+2oeVDiOdz0A0d1coO5mbiGNoOyufMZnKQL6XFCO3srKI2ZhFIdrWRTOCiYWBta4ji7Et46eUvSagbt1DV+in2tz9CQm+hlCe7uie4i+LPeLE9HgNJUZRoB8pC6EXviC+mJxsZ2YyoCVUut3cPsKtkCoQ7COCUEoVH29g5OEerP5DR4tN376B8doxuu4WTSgcNU229QrRiBYuJSgXRg2HRHrGT6QtITBnFUJTiHOMKqRhSibDIAU4vqvK9CQ6v3FjGRx+t4vbtF7C1sQrDCGBqooShE8B5+QzDkI5omhYgVH7riOph7DzZw+FpFb2uAy0QxNREHD/6pVdw987LMIwMBoM+NEMTch+tP8/OapicWsHcwg1xXWSx7vcZrOi7GHhprYx+Vu0i+mZXYo6ZjcViQwMt/7D91W9+gmLzrd//3RGKr3SDitOhBH2XsSf+JkYOVdtGz6QgTMPM3Iqg4yMx4jPbpx8EDvsP7FPYDh8zSWnkp64c9p1BFc3WAXr9x7KpYCEIBdOIRRaRSlwDAknpgdTWh5hNa7T6lpvMa5F9QPhyTPTTJMYAYa88qfftoTFPy8Y9cp0Pl/t4lhJISv41uUOy+n6AkHmsuhZ+Xz9QzttEsQqpdbsKmZPAS651iduIubomJEGSBcdPHIKLIjaUsdbBMETWqeLWBLQ4ml0dZ2USLa+iWFrAW2+9gf3d91DK9jFT1BEJcdXLBAtugdoIx1xkczG0G4x9HCKRpAiS345Rsn2Jjy3E8qjt9FG9CKClpxCdXYAW6aAYq2HYaMKqN7G0lELYCOJwo43zCwt63sDMzRzO62fCy4jHaHw1QLuhsKIBLNmIXJy1pEAXizHoIYWhsEvYOzZwWkkhnl1BJjuLL372FbG62Nl5HxGtiVKOAYXsDMktYQFX5El1nT3HSSZPhKhgVveUkn14mKN41aiMeCZ/CmlBPihVmITF6w6Fkc7fX9QsvPm9B9jZO5Hu/vata+JZUz6v4MnBBeK5CeSKBZwc7KLVaEELR+TAG9iUOjSEWKjM0qguH6LJRIQAMDc9IakH/NzPKxfI51KI6kCzz9z5KMJGBJoA3zYcqy8bT45TyWwW6VwOSyuzKGTi2HvyBMeHp/hg9QTlSg3JqI4vfOZ5vP6lL0A3YrBdJmpaiMVTUkAtm1nzVKHPQI+QnBmVrpzeRRwz1aVQhzWPPz9eyDS7qNcv4BDkEZxTdbPMrf/lT7L6ZrHxAVEf8BwVCF9T4m0Z1WgylDUcAWJ+yKR2h8OM3lU//KkCMrbeflYTNd7ZqKGZhk88GdT45Lp11JsP0TN3oAfpbse0TOXX4gyZybOCVPwWgqGUUlWDhKg2HLfleZd4HYo3PnnV0xvTVKG47LJ88oyqDj6r2BdP+SC233Vcvkf19/yUSv49KTY1FptTbw7mDey5c7OYihBPMXOV6RfNpnTJAEIwInR5+oqoeBJ/7c2HgmOrl6ckOd0qkE4eGmqGAhps10CnF0SjE0Rh8irarTa+99afoVVbw/JsRGJaCG9wTGiywAR0RGJBRGMDDOyBmJEzXsWIcuwjBuAg2DfQOtTRbOhohQvox3II6qe4vehAt00M+y1MThkyPti1JDbWKgikhiguRhDQVPQw7REoC6AmiLIGdjtmL4hO2xYCG39+YGgjk8pIl7C+E0C1PY+AMYF6s4mv/cyX0O0cQgt1kU9CQuJUWie7mQQGQa78FVqhMDFPCS/iTYpVmSxJFrENl97EQ45ffG0sVqbyHfLC1tWmT5H/xFZzAJjDCE7LbfzJn/wprH4f11YWxEtme2sPBydVNK2BUPqzccan6IglUnBtilADkkBCO89sLotutyMJnT3TRYMezBTVct1shMUbqpBOIx3R0ek7IrTk13P0ZrQuCxUFqxRidk0LIZ2JmxqM0ADJSBSdVg+PD6qwnR5uXJ3GT//NH8Otq5TwDHFWLcN1QyiWaN+bFsBbJhjeX3TXFFY+5UDEOi/5S1JkPGEwH2Xb6qFcOYVl970gxMtn6B/949/6BGPUt39ffZFvIeHbXvoP6di/98lvjqPYw2TFzM4uIRJJyAOkWMiXFpbjnBu/2PygMUp1OhwR6LdLUl8ZjfYaeua+jE40eFI+O8qjV3Jeh3HEwgtIxp+DbqSlGhOzIddGsojF58YD/8YsGvz6p3gvqktRPjMe/d+7uD4vxyck+hqoZ3lEyphcnQKCaw2acBqPEDAZu0qA0AMfPSmIwqb4jmMYBNIYBpPSlVB4GAqnxR+YGyb+TxHT+CJVkXGZiBn0ZCNkdAur28O35IZhZ8STK4CQkcD+4S7u3/sutEENIbeCiSI3EepBxSCBdofCQxNXr07KWtnqcSTriamSForB4bbHNGBVyNXQ0ec2KxTGMFTFtetDpOJUSpviEnd+3EawV0T1xEZf6yA2pWEYpIbIFMxKj4QRCLrQw2SBJ3FySoMoZiPxM+1KCoDVG8IKpnFcT+KslkHfDsvr/eav/scYOLShEAmluP7TjkEwsqAhIw9PWLb2rmiTlJyDB5OA7LK1Y22md3ZfMD3HaqHfq4DzYdBl9pIilCqZCLsQiByAD6TD6Bstj3/xL/5XtKuHWJzOoNe1sXfUgIkILmoc35nAAOnkBHqg+RUxGh4fYQOpZEIOYwoZ6dsrthaDgVhHbO8w5qYNI2QISzqeYsDcUAzS9XAM7XZfEhJKhayAwXo4jvNqGb1OG9lkClMTeVGkdxz67Gj40hdfxec+/XnRj7GI7u0fIFNcwfz8irB/mYjidy1M/JTJcmyJ4tcDH0IQcISRM46Jep2Fy5SizWQKFXEUwG/+1j/6+GLzh9/+lvrevvZmxJVSD6o/w6mKrx5QisL6RMzIsxHMJu51NpfcmWflCn4RGu98RviHVFmVoGiap2g012G7pxgGLAGjyWwcGZl4K2DStMkT0LRpZNPXEQ7n0DPbcAc8ufhQemzRUXVRb0yRvjw/Ym91rYqNv4l7OmJG9NSjYnfJxxkfD32gmJdHGzZgN1cRtKqqtWdxYFMiimU1ovF1I5gBQpMIx6egM0nRiGMYiGBAsh5HAE/HI/sFWeV6QLHX4irJheLt+DR99bnL0CBjyzvvfwePH/0VZos6YJaFTJfLpsVHmPwRPgSUECTjUeTyA9mYDNwOOt0WwkYctslHKYvytgW7F0Ayk0DX7iEUtVGcYWQs3xCxCAPnxxaqXMD1DAQSLvJX0zDdpnSlGolqUTW41CoUFDogPY8Rsa7dQiphIJeNo9Gy8N6HfZw2Mui5Gdh2CD/5kz+CVz93VwoN6c4B0jLUBDraKCqVt8JoVKKLeoBk4yjdIZtCdpXSmktgIIsOBl0M7Tp6jXPAaiCArjBmQ0FakBKud4S4xs5mGMzhf/gf/yXszjEmsmEBWOvdEJq9oaRFqjROTdm5ks/jG815hEMZi2lEHghK1xKJGQLOUwwZ0nTpgmzXRaVcloKQiEUVzhOOSLBARDfgWsRKhjKyEeCvVi4wM5mTDskI6zIyTZSS+PEf+wpSySzMXg99y8SDB6v4wo/8rHgPs2sj/CHFRUQDEln4fTCIgh7UBOD/4hhar1ckHYNjIg3bOB4SZP+1v//rH19s6NQ3cuv3OB8Crnn2mT547INEElXrOuKsz5UzV4HRaNIjAl5Sxkev0J//nvEh9v/7Jc+GMbsVVGr3YTu70BhFwYBzsagjVsFxgScPny61+0fQhDOIIaJdRz53HZZDg3HmDXEcUPwbdRN64klvDqX+xCfnqZNPERlFcPqMgtgXW453NM++Nx8Lkq7FqcFtrWPYr4pBuD2wqV5SWzyxnCBIl0AwPINoegnh2IT48TCBkfiA78jn43TUVinekaIhqNPKU6h7ucuKa3SpFg+yoA4tvHvv/8PGxl8jl3Ix7JcR0YdIxGKoVi+QzRdQrw7Rt4BiPomT432xK5idScKyaigUJ8VXZSq9hPqeiX6zLWbl5qCO3EwctUZXvGVCektAyk5TF8xm0NUQSgWw8OIMzqoHSCczMC1LcIntJ/vAIIZUuiC+ORzTJktRPFk9wtLSLFITWdz7yMHqjotW18DCwjK+/vM/h3QqwhlI5V5TkqFi0i4TNDwxrYzyLMC8QBwHRPUdkBWuhBw+JWng31eMb6Z5dqobGDhV6AEbQXGfI1vFkXHXHsTkM/uX/9u/QjoeQKNygXLDRrntoNWkbmuIsB6WAhMYclPHw0KlcQ64GGCH6kkl+AGTo0REml5E7O64HCBPJ1PIIJVLSgInM8F7NLEyIjAdhhzqop3SQgGk0gnh+rBIX786I2maqXQa+XwJ2VwC165dkVGcxEVmj+/tHuO1178qjGVOI37+Fg9AYb/7xFXP8veSmiHVyLvdCZrbqNXKsG2GbhHbUSJmfv0/+M1/+PHF5g++xazvMe8Z33xplHV92a3wopEnwM1Lt0PbB0Nc+ggQ+6kKzz6Uz3Jqnn1Q/TGFX0fxXrO9gW6Pqu8G+NCQfCT8AFHvKkk/9VGcxdXDOY1c6gWEwwX0zCbcYUuEmApA97Kwvffkg97jq/enNlJjI9G48MYnBY6Pm9Kpeatv31RMxkinDruxjoBZU37KZFtK0XMVDwUGBihgqM8gM3kTDrgi5azlFRDV08pNIStbD0gev67CG+EDJH7N/DGK2ax+edu30BDdfh1vvPFv8eD9N7FC8+3WBeJREzefK8G2w9jaOMeVa7NoNXoSrULORM/iGGoilZzA4fEZ8okc9K6NdDiAfC4BExeYWUng6LCPRn2IiakY4vEAep0AGqcBBJ0k9iunGGS5IjeRjtMLpS9bkpnZIlr1tmxF9OhAuCyTk1mk4mnce38LHcuAFlkAUMDecQMvf/Yz+LGvvA7qTv3r7YO9PmeLBk9qReuPAspPgoZT8mAJwCnMIClS7HSko/b+DtMwHCk22xjaZejBPoLcRnE8DRK3oZZJx/rGDvb393F2coBG3UStE8R5k52D4ofRG03Gabk/ATJ5De8zUV7J7LpUlhnHXXZA1JjRQY9LyfMqpQ8Mjwshk8mhkM/I96rV6qg1WrCpSUqlEI0kUa/XoQU7+MynnscXXv2CqN/Jn6o0j3FyfIZms4d8toREKiMRSzeu30Jp7oo8L0xXUE0NO5enFyRqxPe3wepu8nck6voSa6qg12/Jpli1iop4+mu/8QlIfd/+/d8b4Sw+qUy145fWiv644/+TOdvNZhchLYy5uSVEo5xHL8lqP2iEGh+jRo/FmIGUMjpnVGkXjdY22t11BAJNYYpxS6WKh68l4ocWRlifRjJ9ExF9UvAZ06F+ijwbP3DOW4B7QOsouVLeyFNFW92U/ibD97nxg8/Go3m9tbe3vPB3WB4rmTFRxGw2EDDrCNEoyWVn40XNUIsDHX0rodbUV19Bpjij8qvFoJs3Nk3JTOFn9BgFayvLBJ6CbJWJ/NMTmBEhap3uSUyk+VF4EBuhnmWi0WhiY2MdH7z3DrRBA3GthYWZCKYnU1h99ARXbmVk7bqzWcfiYhHHpw05jQu5HNZWj5BIT6BXbyMTAOIBRzRR6UIA81fiqFcd9HthsZZkx0kNUbMCREJpnHSbGGYjsAMDRII9zM3GcXJaRypNpXMUR/tVLKxQUtHB+bmJq8/NoFYdYm8zgOdvfgbd7gDvPNxEOJPDa194Ffl8Rj2cYRLlmHzqqeCJ8rnKOMzfpPQETzRBNSW/jvlXFHjGI7qo3DnS0eTQxyisXgMHO48Aq4aJAjVkXVkdsxNiebLdIVqtLu69/yGOTo7RatAzOYSuFUaDZEeyjpmlbSsiqVAbvKJmSKCb1zXLf1NkUn52U6UY8pkk5meZPtrEhx9uCDDsBHik2mDWXTadQpSRMlEvNK/XUckbRhA3byzi1c+8gsniFHr9DmrtOta31tBuDTE1eR23b38KpdI0grKeDkgKCm+MHikrcr/5yIQCef3DTI35TxvfeZOpPJ+UK3S6DQQDarNG/Jbv67f+03/88Z0NSX0jvMYvdATJvLXriOg2kvKzW3TR4+ZCMzA1qSjQfrHxC82zHY7/hr4PYB2VTmVsJPMjuqg3V9HubiEIOvzzCrDl402micetrk0hn7mOUCgjMSPMCTftmmyl6MTvMVwUWXDcJMszKvcBXXk9I1mGJyXwsA91Q16uuC+vptJW+aziEegta6YWBs0taCQYekkR0tkIaU/ZWgYCMRyc9tCx4li8ege5/DzcgYFGs4vd/WOcnJyjXm/DtHjDM3kxLEmL1NbQZS+dJJU8Iv+n7F/EewYzl8koVvhOvdnAw4ePsbn1RIynjGAT4WEZ6cgQQTcII2rhuTtpnJ9Yklm0uJzB5noNmWxaEjEPDxt46ZVX8e5330WsH4DTpJp+iMJEAkGjrYyrAkmxKOBBEYtFMTCVJKEdNBGbLWJ6cQ618g7icRvnZzZq9Rqev5NB+ZgauwCyxSQ+ekijpwgCbhD58BImivPY2j3D+kkDXQlU0xCJhJHLFxCJJ6CFDTCqRoGwmiSIcl3b7fZE7kGBKD9OYhzkteiG0iTl0ilJjCgUUoIVMZuq3+vgaPcRrM4pJgsUSdKDh2ORIokq3lMQ6+ubuP8BJTMtcdWjH/NwGAdChmx7HEtFH4l7peNKEECnT7sTtc0SMzbPQ1rugmAQ6YghXBx2QXTLk3QIrwBY3jgjPQaB5ojymWHG1srVReQnspiYmIRld0WkKl+mBxBLTCOfvYJoRMkkyM1SBe6Sja46FNVy+d2gwjG/HwJR/93rl6U6DVCvltHu0Odbhf7xF7u1T1Rs/ut/+k+8Va8Cf9UKTMnvRwpoT4zpt1g0jSZATKCpVJodFZsflKxwWTEvRZrjyLe/Tlfm3Yr9KY/3oI+euS1Fh8Cdv1bHMIpIeBHp9A3h3BAolusRoCVoU5HixGeWIN0YViOnlWIWj0CvZzx7fK8ZhVl5RkveqKS0m35crmrVVSehWvjRNs9pYdjalmLjiF6HJCt6uI2YfPI7hrGV6wF07Djmr7yCbi+At999hK2dQ8loZqwxGcJcd3K8YbERzEILIcoTXtflISSLk/qkaJR/ZtcTkNUyyYC1Wg2P19ews7eD0KCJpNbEdCEmD1+tdoxYLITKeQ9ziylksxGsr56JijvCrklL4PlP3cXbb/w1ot0g3EZXXoMRDktIW8BwENJp4qQC77lt4fjhWD30gjZS8yWsXLuOk+MtCbi/KHfFwPull2fR61jY2aqK7WbfCWJx4RYMe4hhk2poE1uVPiom50/1sKjMcyY1sGvg9orbFBZWjiKacFFYVCKGIZ0ER5h4LCLUfJ1Odroh2EcsZkgqwsx0ClOlHI72NlE+WcN0QUfC4H1kkrKEgSu8fck+58+5qLSwur6H/UOmgBJctyUpQkUl82dq4kfM+5reNp1+TyQKAZKWEEA0npA/MxCu2enCou5w5CTpp6wqIoQo0WV8USto3mOM6s0nDRTTEXz1Z7+G0vQ8yo1zdO1j5Io0UTdgGCVkU1eh6xPAMIwBsSexL2FKie/If1k4xjsZr6Z58Iw/kl+Kjv1Dlgc4zdvbLYoxSfIjYK3LAfjNX/8EAPHv/LN/OuZlc7mVUitAReq7pLGpt8/WiZ0NP/Sp6XlhPvKV+sVmfFOjKujTW6qn1t9++ZS1NhmeNOXmSMH4XYowd9BubsFBWywUYtEFpOILCAbzIhpUGVEEXm30rZqkBajNja+y9pIHvDlVAcDqxHjKKMwrLuPA8bPvY1SnvLfjA/rS5XhyDs1pwWlvAXZNMnjUylURIHkDCV2es24wDDqsNdtBRDJXsbHTwHe++wH6NhA0otADQEwjxT+IaJgPi6FGPfI4JHKD+IYh2ULhCBXbartBVidp8SxGLA6NZgPrjx/jeG8N+qCG2Zk4lpanUKtUJPObSQZHx3sSfJZMZcWGglaQt168DT0SxNt//l1M6TmYtS5ChoZBOCS+KblSFhe1ClptB+V6WwpgkRnRbg9D3UGskJJiw5N9c3MTIU0lBJycHMoGg5gCfVhS6RiWl6fRO7Ww+u4+TmptnPSBbigmHBCyYchDogm78h9mV8NRigweGrFrsmJmkZX0SWZwh+iIpwmZLp5MCo+FkcAGi3EkiHRKx5XFEson63DNMnLRgAC6FBSxwAgN0MeBOCZxIRFKota2pWuhILHVrKPdaKJJbVmrLZwYh0RXib5lZrsKciRIy7GFFrrENidKU7K9OymXcXpxLv7GBICJIfmDBbdlVNGrnHggFtIwX4piKqfjJ/7WN1BauAI7QDe+Q5j9Y8QjTCelxmlSnhG5vUdSHuXbfZlvdnlAqnHp6bX3JTXEP3D9UsO7byDpDP1eS65Tp0MNGGN3PiGp73d/55+pN+md1CqFcXyGU7Omz0dRAixLlLuy+p5ZUMXGM+fmt/L38/4//X93WSGfLkAKC/KrrlrnMqVQC/Kit+Gah6g092W9nUpepb2QmJ5zi8PxSSnIbPTNGtxhT9ajiknqmWKr20cJ8jxchubs0gV+Xw65L0dQ+do+M5ofzPjY5H9QY3VUvlizW7Db2xg6dWiBuGKjUq8lYXRKoU0BZTAUh+OSJp5AJL2ASiuEP/6//hRnp2eyts+FQyjFDJCGwpA2oanxP1DawJuEEhJ2ILqBSDKFeCYHPRpRJ7nBLkcTVS5HidPDI3z0wduwzTKMcB/Pv7CCiWJB8XLcITY2d+S6zMxOSffX6/ZxfLKHgGYixk1KxUX5qIem5aLtWPj/GXsPKEvP6kp035xT1a3UVdXVXZ2j1GplARIKgFogAwI8HjzYZswQjQlj4zdrZuyHZy3PeGaWn2fZnucwA8YkG2yeyaAAWAEhFFtS51w53aqb873v7XO+7///anjL3WtJXd19q+5////7znfOPvvs3WInhUJXzYqUha1GT7wEM+EIYtEGhraEML5zTOREg8EUxraMC7jJe3ZldlZIjlNT22TglOk4ZRBefeoMZk/Ny0jEeieCUi+ERr+Pji+AJksMkUrlmuBn8onbQyISQioUQMQPRIlNUEKtT2UADnWSZ0PSmg/+SAypXF4wIF8qgS1T4xjIJtBurKJSXkRYOobM1LviaKCIRl9GIXgAVrt95PITQDCBRofgMTulVLJroS2eU12xWKErQbGwhsLqClaWKWtbknJTVC4l6+tKycW9xiwtmogjlR7A8loBhY0S1grrwqviqucMm7T3+34kgj5MjviwJR/Dm9/xG5jYcR06fR4+a2jW5xCN5BAKTwicoBWAHSMwuKtHTtXZg2Zha8PFu9a9hFdLFbFiekBhfQXlEg/1lpSNDDaswN7/wWtQ6vtPn/49U7y5Ec574tvZB9udYSCiAjszG24ezkbRfoKbWwzbPIHK+WB2RsrhiLjMQxdM1gEVSSKl3auLi97fIRRQa60gFMog4NsiqnycmVJujkZuJ9j0aqIPy7a31eSxIlWO/Ki1b5UTQG80qeBqO6yB1arqOexhk7ko0c56husndPAoXlmnHRVezAAAIABJREFUisbGRaBbBQIZCZoE/NoCbocRT2SEiMauVDw2gGA4Dl+I09Nh/OB7P8KpF17Ati0pZP19RDptnbcR3kbXsQIhg1tsNsjq7OlwJX8GT2+2e1l2+YJ9cVakMBXLHJ5EoXAP/ngTmbEo9h/ch0QiKRKVHFaUzekH5hdnsL4yj26viWangEwqiva6D3OXG+ghKYGSpLd2y9jHBDij5UOkH4afHYpAAZO74oilwyhXyHxWCYjxLdsxOrZVVIpkwLTrw+VLS5i5cgVbBsewemYdvWJT0vN2MIRyS0ZVJZj6IzxUgmKLy1KSlH622+MM4JQ6adYQoIgOgVpiNjI7xt/7aNOto8f7FIAvO4DJG27A9utvkA5OwMcJ8Cb6vMftBvq9luAgDCLdVlsmnkVBwN9DdiCPcDwj5RCzECEcy2gbcZmOo+TIDhL/ge/Nlv/a6jJm52ZlpGBlcVEImuFAQEYGVtcKYiNDAaqh4S1yTY1GExdnFgTz6Rn7n2QUmBwLYXJ4DO/5wO8gFh9HnwqB9SsoFS8hmRxELLETfmgpx/VMPGsTWVWGU43ts+cQtQ63ltrixWg0s3db3/wjJ9PXCysIc4rUBGVm0x/+yEddSNN85dYzBrhgsFH2rIKeXpxGMQzlnlhCnwBCvS4adfomBwzPhuWMtpkVkLXDW56NaDVGNqUCNptR8Ssq9yvmxIfFL/h3ZVTKZ7BRXkA0OoDB7D4EgznZbDJgwvpa8sa2Wr7IyAP1irXu1jki4svK8jXhweMAwfa0CTCGvOfcZAMQK3Sn2Rjvhc65qKWKxXb0s/fgb1XRKi9K0ApG8+j5YghHqWYWh59cDPGz4nUwaCnBqt3uoVop4ftf+xairTa2DwYR6dZ4o9HiJiLdoEsRdzOVLjIfPfgZbchwZRpOEppYBOucD4FLApCaUgckY+jQbTTRQXwsgh27p8UbOsxA16Y2cwClchmLS+fR765JWVSslJBIRtCph1ErBlDcaKDb6iIRCYsGSpu4SqiLfrAjbX1WLomUD7k8g2fNYZUHAglsbPhww9E7hEjIe1fcqOLEibOosvwoddFfCyLRDYANawHWOU8UCiGdzSGSUGtn9fbqSlAhi1joBJSM6HVlwlvweYb2blsoNPx3Bh9mX+1+APVgELvuuANbDh9FLJ6Fv0tsj61oI28ih5fSK0ifIHm122mi1aQFS1DAaWmJyy9yd5QXZafGBRqRw4cGASyjOgJwS3ZDH6daBfOzs7h08QJWl5bQZGeoT1+qDSnF6jWKlyWRyQ9iba2ItfUqmo0+4vE2JseD2LtjL97/8f9TnCdqdc5BnUCnS/cEP9KZ3TK+E+CAsqwxQhL8HNSiCcv+sGvY7gEbSCzRVQONp0vkSQ60kUJDvnUpo5gFaqbP4dI2PnAtmc2nf+8/KuPS6rSYBowGGSX92DKI4LFiIazdqjr1PTYpKu12OtzlzdjxdDPUZYLM/z85jm8sZhjSkWLt2/cVsFE6g1r1Mjo9ek7HBLPJpncjFMqjx5vY10lbnmGc+O73aqYm0xkZez3Wx8obbR2QTP7SsIMNSq/3ww1OXmKgiW6ef1UATk6VdgPNahGJeBrByKAIWdl+NMHNTkdBxEajgVKxLFYaqytruDRzAUsLi8iHwrhp+xASaKDdbqDe6yAgq0AXORcxU3EOfAfMumeQIV4h7O42Z8iMpIYJTkSp2n5KJPTQCXeRHIshkqYV605k02kZe+BCYhq/sHgKwVBB9FC67ZBIT/qQQKsdQaXWBBn4uSTLGB8Kq2WE4zGSSrBRolh9H/FkFANZPzqtdUQJuvroPJHE8nIPN9xwp4DCHCxcXlzC2fOnRT+msd5Fv+hH1pdATKa4A1IS0pQtnkzIJm9wEDGowYYaNuw8tXscbeGhp1tEuHyixKgdKmYXBHHJt6KPfHZqJ6ZuvgWB/BasF0qSaYRCQD6fFRvcWDwmXSrGD014re98D6021QhbQgTUA5ENBx5qFnJQ0zw70iP7RohvSioludM2Q1h29Ro1LC0sYGZmFsvLS6KUV6tUUNxYR4MSfAQJIlGREO33qxjI+XHT9bfj3e/7JBZX57C89jwarVlU60UEQhzrGEQysQfZ9A74fUNKaAUHJvXzWzxA1/xmZUrb7nZSE8tFMmmO20nuo1qlHbb6uKm/PLtwLbz/WsSzfvc//HtHHMvpqJj2sC2htAsjcVECDWtQ8ivIsxkZHZdu1Ca/KJNgKa/FBBsj4L05urqZjX7FJ6y1c7dN8O00ao3zaLUKYlMRjsQRCdPwfhK5zF6Ewww4htvQY/1cEoBYGt9GhV/KNPPAlcynYJn8vVUV1IvaNM5gA7xgMyaz0Zu+mU9kTwlmKwKhtdqSdaRSefgCBM5Dsigr1RrW1kqYX1jB/PyizL1sFIoSHGTWJKC1eqzfwf6BFLbmY/BHOwjE1fWS/9F/WoIJcQO+DwHIVgetehNh5gStnkwRC1VeanEVjGJ21A8G0eapHA2gn+ijgTr2HdiNfTt3okeJ14Afy6vLmJs7i2isil6nIYOTbPPSbK5Y9iEYSqDVLGB0KIRErCXALElthWIPxQp5LEMolVeRSdaRSfWU8UoCXzSJhYUGDuy/TWxf1wvcYNTmpXwIvZRCaJc7WD3fQzKcEkA8Gk3I5ucQIx9lrVEVXJ2lTYvFi78vOiwi4iWt/5B4WUsGFArJyIcInje7qK5VUFtvYPrG1yCzay8WKk2cOn0BFy5cED0gtvq3jo9jcnIc4+Nj4szARUO2rtjz8FVtZmp1oVaYo0mp/obdrQ0Hg0VKtNeDwf6dMp61QSBdUbbDjaFVtVLG4sIcFmZnsUbgvriBtdU1NOp14c4xIMbiLdx2yy049vZ3Yn7xDMr1S6g2F9DpNoV9Ho+mEQqNIBadEg81kcyVN9eAqdPxtuXtHrnezrDl19i9rpKfFK2nf3lYMkuC45XyuszXqaA/n0kb/+YD10Dq++1/+0kb0FQIxzAIpcMj0cfIMZjuGWthpoUc1ovE4hgdnZCakxuXuIdq32yq9BwCnZwWRoBLG8n6T+q3raUFfA202ssoF6+g05lBpXoRHabkPbVVDYbiiEZHEQ5vRTo1hUh43Jz41EUmF4RcCT55djGU2KU4sLJJFbexTgf6oTSO6gPQkkuReJsWEWjkJudgnzhPmmelXA9TB8uEbFdSYYAt1hFhOjMhoZvh4tIGLl6exemz57G+XpCyKCh8EeZz6prJa8+F/NiaTorWzPiuAcTSxBZYogQk2MgMDpd/m4QzCnI30SJ+1u2j3eigUW1I5sNshYPifF71Rk3qf4LUmcEc6qhjrVZAIhXDTYePIE5N3GYDp8+eRrG4imCwhVyORnAMZqzmUuj309i6bSdWV+YwN/Mqhod8SFCIvBvB8kof+ZHdyA4OY2l5BqXCJYwOJ1CvV6XrViwSvA8hEh3EjUeO4PTpnyAUUvCUJLRQpIGhgQGceKaJZDij3bdIEqFoAMFwWLAp8XmPhuQzsPMUjgRlxigcVT4JhdrFO0uAf312cjA0+7hy4hKunLiMgW3TCA+PYWatjAtXFtH2B5AcyGBoMI/RwTyGR4YwMECJW58YypE7lEiyBKYDbAV9dtqktLfOo5JC6nuZ9SIlibDLlezgeI3JQaWdEBFVI4/NqsNKYKIUbweljQ0sLZEJvIC11RmU1gsyThAI1nHjjYdw8Oh2FCtzKFWK6PSrMuyKbghhdugCSYQjOQk4yeReREJjQg0RZMmUeIKWmC6UgYKdcldpBnZQWCEQZojsUHKAlNgcM5uNwgpCYd5fFZhjNnlNmc0nPvFxCRAE3qRMEi9pPTWV7KfllI0YDvOy2UE0nnJaeXzgxDIE5zHzSE4FqBFFbpqzuZ0Q52Y3TF+bTQaYU6g16O9dkHkpkf1kES6/eNLHkIiPIhIeRiK1B/HopASRTntddUR4g6WVqeWh13fJyWosP8Z0wmQcwkkblW9k47+AwjJprLwP+8AshmMxHr5PrUy/pQhyg1MyB1UtN/Dq8dMiNckAs15YQml1GRtLC2RzKa5CVil8CPv6SAT9yCWjCKf8GN81isEJekEbGQmTJYqgluBopkJj7WwkVYXJal5HB8o2Sw4jtM7UIByNoNqo4uSZk6jWNrBlZBj79x0Qm9yz569gdnYOzUYFoUAd41sS4mYZCOdQrwewdet2ROPU530F7VYJQ4NDaNQbqFZ7mN5xFGvrlI2cwWCW7gAL0m2q1miI10EqM4ChkRGMj43ilZeeRSZN/Ro6l/rRo5QFwmiU4xhIj2Dr+ISKopEzRHla6cLRE1zJfMzcyDcioM9nIjNj9KYW8XJqwQTF14jM7U65iXPPnsLq5SUyBNEPhVDjYcnp6uFhZMfGMTg6hqGRLUinUoIBlcotrBbKgglSSzmZDKHZLqqmklUSkIxhs/aTzdrtIarLyfzJrK2r+S1SGgvWpqub64ysc6r3lUoF1Mt1tBpV+P0F5IeYzTVRopdan+WjltfEjggIE8qKRMg4HkQsug2Z5AGEg+PKTTLZ+aaJS2cPetMDB+p0Gh8u6a+PWq2E1dVF5XOFlM3NAdP3vf8DThX2M19YJOhTn/qUMzksmqzWOtcEG6d1x4gc8AtBijeHzniJRAYjo1uE2CRBxJIQ+5xlMnNJnqDisBTt05AIa61TaQ+zhFL5LNod6rvOo9nhTfbJFK2PIJ4py/gAg/4UMqkJ+AJbkYztQTyeQ7vFjU4yU0i6KTLeYFw6HXO6TSWVcnDsIrFlkgYkDbwy78RsjRuawcYD19tpcc2MtPtVKa6i0w5iZGw3ur4QTr1yFmdOnsNwPqPDhskYqoVVXD51GmtXLqNVrSBkZqOComGsZWQ4HkRuYgDbj0xxjwgHxOoXi+OjgJsqpSACXHJd2iFgS9v7i3M5WgIz8LB128czzz4jGrnFjWWMj0+IR9LWbbtEzuDVV17ByvJ5bN+eQzwRx9JSHeVyAFvGtqNF2dN2AWtr9PLiYusjNzCIYCglwvfz87MoFeawey8DVA1Liz4MDGzF3gO7xHK2sLKO5599BgODVPdjwAmiI4daHBvrHezYthe7du2Uy+dnFL9zOu6aA8+m+l7JEnlWHo8tlo+Uh2DbuLZSxouPPwdUKK6lWXcgHkFsMIvU2Chy4xPIDo8hnqJsRF1KP/qhLy4XsVGpYvf+Hdi2fRydHrklzLCNXrZwclS+wm7VTWWUzZSNy4duSn1WZsGZjNzoSxvDDx18ZoeRGZQfkWAUrWZRIIU+ZlGpLaHZ3kAgoO8qWkayh7jmOe7DafxhRCJjiAR2IJel5hMZ/kbkzQsBexjCbtzxEgA3ByFGxBY1bVYXRCnS6fb6+/jwb1yDxMQnPvZxSQ3t5DJPBSv8zfpYgogzf8MZlIbU2uyApFIDGBoeldNHGqG20+TYuWgqKwvDAGkKeJswbvEUmc6toVI9i1KZ9PoVNJrz0vaWmyikOKamavHrC5BVmUIyNgE/HTGzBxAKJNFqcUGoyr6PSm7C0tTMRtNbfr8SroRdabzJLWmRl+bMRzHQWNDXUes3rXLzZKyWh/OgfF20a1Sgr2FkdDdi8UF865vfQb1YxJ7pIYyM5ZFJJ8CgUlpZw+VTp7B4eQZ9MvmY4Ih0DYMI0PG1kduSxa6bd0pHyAYbx47XvKkTbORaNReTcsLOh8khQK9sVy+ZwPfJM6fQbBFMr0nHhZkpZ9zolEjJhFicdiAttJsdrCy34A9mpU27srKATC4mgt6VcgPBYATNdl3msKZ37sK+3dfjJ0/+ENM74hjMp1Hc6KDRBIbzoxgfn8RGoYAXX3wGYxPG3rfDwB5GreHHykodN99yBxKJuJSKIi/GbpuR29RulClbzLPR7Fu5XRLzDSjOKWnyWkorJRx/+kUhJUYDxHVCyA3nkRwaQHJ4GOFMFr5IVHAPJlDNShXtlh8LSxXMLhewbc8uXH/TYcBHDV+WUqp3LKMMXdXpVT6WYcjbrqUNLJafZbN6uzdIv+Cz9mCHuv6sRTD3DDV6OORMs7tzWC+eQB/L4qHWoVulhLmWjKj0eiHpXkaiWcTiw+h1B5HLXo9oeMK4j2xu2Og21PLKyUSuCj56yXpftaLpo91pYH7usqwZdgt1AJvB5hpa35/8xMfM5ndBYF6EDLyJf7cx/zIGb7R4YQ1HywsyTgfzw6LjIciHtKLN1bMwlQzGOAQId0VPXsVQ9KZKGixAGfGIEkqVi2h3ZtHuLKBWXZPUmG07xZLIvSFQGUEiNo6QfwsSCfJ8xkU0qt1iS44nBScVuvBJa9kdg5d6WaQk3D6TZT3LtVk2s3NzVZVf63/berUYli4ub7ZG8aVuo4blpTWMbdmLQDCLv/vi32IgFcGWPKd+SYYsqaYKeS29HprVKpqVlgzzcWMzjWfKmx0ewNbpCYxOZhGKsL2ogZ9ZiwWs5Tx3hkVd8S+tvXXhOqJegjdpMOIJ+PKrJ7C0soBIuIN6bQMTk+NIJjPYKDawsLwh3kWctUrFVfKA7FtayZJfQY5TKh2Tblqcdh+cJq630GxTBD2P9dUKms0S6s26JFvpVALJeAKhYAcZdqp6fczNsVulCnscfeHw5XWHbsL2HeymqBokf7F0EhDd6MLY09SWrhqMWOIa7Mw8KxmI5LJqAQuX5jBzYQaNSlWeZ4RlapwAfAQ9ZoEs1fwhUeELSElKbZgBzK9WkMyP4Pa7XoNQjNl1DT6xfdG2MlvKlteiO9L5n5vtmKaCi4E6tDYXtbQ6S7aqEGdMPjmOqWQRFF5WFbXGIjbWT6DdXUCjtYRWU6ev1fQwiBhV+MLMMscwkN2HUGBKNKF7Pmr3KE6p+86UgKZ2s8RVNQX4+eCxDU4EpJcWZ9FpcwDXr5SAUADvvxaA+BMf/6guStHdIDtViXleko9ySlSMW6x3my3BAhhsBgaGzEmqgLJkMsYlYdNGN9wSBYPNqICzMDS2yiLrVlCpnUezfRadzopwEzqUbmTLkWllJI1knODrFiSj00gkJ0VKgGVTp82br2LnQvgz2YluPmNaZ6poK4mhRCe9IuuoYOtsL0FRAXAT5c2aUqDZdCAktnbRqZexvLCEVHIcyfgovvA3fyPi0+l4G8l0BPkRAnhhmXviZC8N/9pNtlbZ4Wui0+JJFcDgSF7mncj7oMKcao/Y99KAbruEqptLpTiV45BOiOl0aPqujp3yb+xOtTt44firWCksYzAbQ62+ITNW7Q7N20IYHhvH0koB7WYd+3ZPY3HpClqtBjLpjBAmRfu335DyjuQ8EgMjkRyq9SbK1TX4+wlkM2NYXtuQz5QfHEK32USzUUQXRQwMZVCttlGptNHraPY7PjqBg/sP6jS7yRxc5QH17DYNUV0sVs/Z44hhkXuWZnz+bSoO+kPwdX3Ssas16uj0ujL6QexKSn2asvGD+EhL6EgLenlhRby0CpU+wpkh3HH3nYKVxJNaRsuZxN1LoqAnszHtH2etOZn+VS1kt1w3krJOdmEzfs06/H7KuKbg98X1M5Ph3FhAoXQc9eZZwShZ1vDnxaJpKZ983THksocQDg2jR9EvwTs1cHubM262YvOaTcWg7tCrrkuzmw4KhSVZD3YEgoH+gx++BiuX3/mU243Sh2jHy22Es/Ymmkox6DCz0WCTRTY36OlgMcW05D6dLzG7Qk9Yqa0NF8F2oSz/Rs9ceZCdXhG1+jk0GpckgNSaG5IuhsNJRMMjiIRHkU5SIGgU6MdBgSl2rDrtqoonOdmM6XQ5J7xa2truk2YrqsnBbgBvmmQP5vtlUZhn4Q6Z2vahazdsg7MM0dVLKBVWRWN3IDOFL3/hr7F96wB27BgWYaNASAOflYjgCU4sgeJS8m6UTOBJHTJdPUlRjPMF+dLG6UIWo+MrZUpT51QyC8d0HuwmsB0TNnMXV+ga8DLarYqUFsxOk8kcduygc4UPTz/9I4wMRRCLEUurIRzNIp0eluBPz+h4nJ+DCz0IdtvhSyAeT2Nl7Zy6GfQiIsxVq4awf+8RDA5Q0rKL+fk5rBbmpTSi/nI0GsPo8CjGRkcQCXEERZ+DkEjNQL4scumKWua2eQYGp9Ey36T6ovesbHZ2UnQNmmdqFCEdkFRVzo28B1cfCYA92ZuFlTJOnZ1DKxDH9bfchGjSj8GhNHpkL8qxSpa7Zgp2E9txFvFqNxmEYESeA+1nDjKji6QSJ7YD6uob+YMxBPwJlTqVf6ee8yzWCsfRbi2g0VyTFRqP5RHiMGbqEKLh7aJ1LAo+EjBMReGVdPGgGTbc2ABkqw7bwnI7WXwGHXFYYJATVUKuw4Dv2kh9n/qtTzgBQS9Mb56S+exYgW4QMfjq9aQFSwwgneYCzDp1nWQHKjVnMhyzYZyAohtbo6zp6pjtzENXmoXSv+fiIvHtMkrV0+h0K0IrDweziAQnkUptF45Nvx8zJCvS99viOwRasvp1Uaq1swYXyxnyRmvbrrcP2qVz62J2Mx1zzZ5ApYuYwcu08M1n7NU30KyuY2OtgUA/jad+9AhuPLoT4xMDEhRtG1IBaytlQPCdE8JMzESTQGaGmDZZjylDEpB5HfVI0kxNskjhj9FBVBXm3Jk0c20mT3ZKRdLle37MLszjzJmTqFSqYru7fdsUtm/bhpXlVTz/7CO44YYRdNpFdDoh9CgnUakLe5iT1dlsCK0WqQYRcCZ3rUh50BjCwSbS8aCwTAPBBBbn+9i1+wiGhgZEzJ2DieSs1Ks0OItqecb2Np1DHSkEcpM0k+Zt5WZl50n1nj2DgyYzVhzOWjeTEKrYnsMbszL3tkun/6AlqUARMown95uCpQyWwV4QV2YKuLRQwNDUJKZ2jGMgn0FX9In53MmVMT/DWgW5vSd9loaZ71bnFl8yuIy+yOF+6d5zdog8e3+ArqXKCrapnd/fRKuxiHL5HGr1i5JlRUIjSKcOIR4do2+s2jcLB0inyb2YqhNMPFHGYjLO/rC1lYfIQjyUOsTra0tyWLDKkc51v4vf/p3/w71wu8e9P59f/9YnP2azT/NwrCuBm8lI6cRpYIOka/9dXRWTybSp8xQVp8GavSnKK3A5LNqX13+WIGCfgsQdekSxqyV5hgF2q6jXZ1GpXEGnX5OsJp3agVAwD/RYi/JpGx1ekvraNSFgaZtPH5yt7bVMsriMW5rajUkRKQWh7ev0zNM5KWsQp5YgzqIw0+XyMSR76qPXKKJV2UCj3MSVi/MyrHjddbsRjVhxJQ3gUpKZiVt50CzTmGUZVqoChfyjCS4GvDa7Q8lAATPdrme3Xr/cP5LN9N8kJHIzCDPX1OR0/hThKaBYLuOJx58SqO3ggYPYtXMnTp98CdXKFeQGu6jWqeESQ7lCakEDw8N5xFI5RMNtBNsrQCiNSjso0+WlAkW7KUPRVZO2QBjNWgRDA9ul40WhbfoWkaDoup9q9khsTtQHbbtYXCtcBT7pNpnxEOE7yXwbS2uLq+n4iHQgxZ2DbgQqOC5jHEa+QQO12rVwM2tWwu6mbma2nDUQhWTYmHNKgUgYew7tF68mzqFJyWqFypz0S0sfLdld+xNnZMYA107W7eTM3qFny2LXz8WsMRRMIRjQzEY+A4Md17y/hU5zGRvrZ9Drt5HJbReyK0Fl0U0yfmS6WlUXyelIOeJY1ivNNSqw+lVSplq4w9Sves87AhCXywW1izZiYP/u3/+Hfz7YfPIT2rLiSSJ8DNO9kQdm56KM97cat5NBzKUawNDQiIqdy67WxW1d9LwRWq/CRnCXhWtrWt0D/EQKgspks8TijvBQ2u15VKoFGaMPhwZVSEs2FxeTqH/IoCHLKP4MGQiVm61psvW9sRmVA+wa8pW9rZslMjRYeYFj+7Wb7ppFLEZ+6tvdqa+hVV5HsAsUlteQSMeQTEYFvdd7QL6RLhyxfucDNPiSOjVqZiLMVMNK1rvHtrjeSdUcUlM2pci7XTLiFaKlLJ5IOtFrsQ4+H2527cSpZAP7youLi7h46Qp27pgW76Lnn/sxctkorsycFVW4VCojDo4RBmSEkB/filbtCnLRKjr+PEr1KJpU5+vRorWGQKAr1iHVWgfRSArZ9DB27tyFaISDgrqwBfh3nCY0IMpAKDskNvN1TlezguxoAAOMcJ84x6RrRzexzuVp2HebEDaAif2L3kwFj43cB++jek4phsImCIMNhx0pNs6eaHZoGNFsFn0/Swfd+vpU9OdJFmMyX7uuVU7EZi8GqzSzek6n03P6O1+aB8aAyEATCielEyuHOVUDyE/iDuw10GpcEqWDeGIn0KOtEa/FZMwmTZF1Ys58hUIscW+zIp/2m0zw5z0wwd7uH9PFx9zcJTQaJYQZzM2B/pGPXkM36jc/+iG56Yzooo9qPGRsGigRzrTvNPhwnJ4LNoihvAYbRcOVBOhV7LObWDaIM3FqMQ9bd+tJ4adcRKBi+r9EHoXFonMl7QXhFqQSO+Dr59APNIU5KTITMv9E/gJZntTPpem5nvScpeEvLkw7bOq2vjUTcBeqfk6dEDe5rMF6bKnk4DsmM3FKbMEONAj0W0V0KmvwNRsiL0nWpRIjTXdITnXiMqruxgdMbRKGT21Zs6mnIC//XfgWhiLA+0taAk8UTY91EfEXKQuql6ODpWZmw+n+WbDb+PYZXR2eefpZg9xcxszt0qWzOHnqJObn57Ftehjbp7NS/y8trCISiiGdH0K/vYjhNFCsRrBe9gvtgPIMk1snBHO5dLGCmctVRCMRXH/9IZGUEOazaPCy1FFFQZVa1ol/aa4ZvMOuPzk5jQe7avmasvgq2Vo32NihWmW4anlg15w766cKBZpRSWbDrlSvL0JQDDbC8SERs99HrdNHIjeAaDYnh5xmRW4Qsc9A+E621DZrXqsBGwjtsavfq4HKM6fkwA1KYlTuFr2oEjrfxEO264c/RHOANnqtDZQ2XkG7W0Umuw/J2JQ4nZIiyrLUJ6M/5KkjATXIAAAgAElEQVRpxuvV3vY2P2wmZq2J5VASUwBimj7Mzs7KvZqaoj40sLQ0Iz7kfM72QP7QR64BIH7fr/+q2WTaOrSRyqZcNohIN0oiuJKZmNnkB4cRjhA3sSWLhJWfidV2Q29uW+oiczpfLBdIUKKDgnhHM1NooFqbQ70xjx5qiEdHkYzvRjCQYY9GTyJ5QJyypY9N3Xj/mALCAwDLw5WU2x2nsCp7ih9pm9hmt454Eje/2N5qkLCvtbIVMuktYuya1XVbRTSrawgwxRevaTozUsxdByTF4J7VEgcFxXaFc0/WL9zMNJmgI/dbJouVVMjNYFvtEoTM+/KGs8siZYN5RvJpTCnFjNVOqsu5b3BITkRLoAnTe4mbK4yO6CC38fTTz6LdJmN0GZOTSdRo7xIKYmw0hXqzg7WlZUxPDmGjXEc36EM8FcLC/AaatRAyuUEsLlXR60eQz2axZ+cuZFJpLR9tGWrLO00pTJamx6/yT0zmYJ+Z6ZDynnXEisWevMaj3QQpC3nICvCTXawMeO+zlQ1uPM40y2JA1+zUdjDtz+czoO1MJJlCLMOga/hMztpl0NJs1GHauyCNc1BfXc7r2reZhIvVWB1jVezrIein11dWslAZlehyPVACdwEbxZPo91Z0OLXLEZmDSCUm4OunjLSHBgw7D+gKx1lA3RQSFm8kvcUoUtqum15hXwiPHEuiQNvi4izKpYIoQsrUwP8XgD74kWvQs/k37/s1k3qZjWRugM1ozB4zNieaaMliQADDQ2MycSobTQ4m+8G8dahnzsi4FuqN9zJ3bcljNy3fpoJ6Ywbl2mX4mclYPZjIBJLxbfD7mTLSRZOgK0+stkiJ2o6WFikWGHaozXKaaEfHzWS8wJyd7VI6gOIq0qVygo3BmowGjk2CVIKRr2I5V1dQjl0lMS1jd4GYlJvh8aZrnGQdrhvLgp+6cC2p0Kr26/fa4T7p1lBv2KQqBEhJsnLEz4z4k7uZvPiVya5kiE5tbwWbIk9KujpB8ZXidXNOh7o4vNZEkl5PPATCKBcbiEeI/RCYpv5xAGtrdZSLHZpnIRROIEvBqrBfVPMkazMdNM07tfRTaQya4gUlYNpWstwPE/ztuIhmKVaDyB5w2sywB5lYtsgGM1mNFfA2mJeVTdGy1+VMETNTqxz6gxsBOQP+y0nPJyTjOGagURww+Oz0XpokxWxuPW/dVrP1XzP33cONslQQ53A3n5sHL7PlgD8lXBstjVqE6dDqLmBt42V0u8sIGOkIprLtXhLx+AQyyR3wI6f7Q56ngucWBLbr3W2WmIxLsEMrJq9r0n42+3n4c1ZX51GvlQxdRrlm1yQL+v73vdfJRJzbJkCQdgMcRN8GIZ6iTOMZbPKjCAoxy7bldMxeN+DVvzvZrMkS7GtsOaWi5toJq6PeuIyqBBr2VUmgojofNyS9hYeQTEwiGBjSmynBpoUe3Q7lIRGA5aLQU9PWx7LpzdFn2b/2Ydu0XUol8z028PDfbPYhuZvBZ7x4jpZYihnINLAJvtruN4FI+CMGB7J4hPyFGdxjS5zfKJvfjHLYo9q8XgOTtxR1h+ecktDJ1LRLpbNhZkPYb7dtUHOP9CTTdrpOajEOtk0GEEBP/Joo2crMU8F0nc+h5bA6LMqzk2jOZyF3Tc4U2wlROQY/OLMluJRlp5rAK6WuoR1YPMcJMC4I6BrQOV5ZukFsWWL3CDt+IjnhWL3orVMYxS2vFG/RzNZCAg48KoOvRiTLWNWqVK7pnlrWr9mbepDq/rFluWpBGV0le3qbbWybD7YNZctIZsJcB0F/GpFQ1uCSNVFbXKeJY3tOZR7sgiZwLaZ6CcRjk0gnpuH3aQfQSKl7kgq7CMxNM/dWrtCU8AZhMjdMQXV7QK4XlmWujp+Thww/57UFm3/9qw6jVrEZ5TO4a9q7UDWrYU3LhUSAmGxe9aW22YxtaZsY5p2q9txwifqeTpXkGjxpe2XUGjNotZfEbVEDLV0MmUEZfdhAGMFQDsn4TgRDg3K7yWykvASTXu3MmM1vQF5J4cWu1WQ5HnzJAmC2W2PHGix+Y7MhDaD6n5c5LIFIBLgM9mGIXxIcZcDTlmjmZDYSqgqG6qKXrMiUsVLSicujRQPcrMQGG10YxiVTgot7CMmGNYteZ6bsKUsaz2aVQQnVJnuTTSHXQYBaMy0Bmq0ukBDZfPD1GHz66PlbghupICfBWgZV3mPFzRRTMqWy2eAueG8DsBIQNYtkGm+DgCXPWVzDlQaxz0G7bN6ZHwMQG8KfE1Q8ZY1z2pjrcZ694bnIHbUjBs5NVWUbe5t55WLWaOgHtsSWxMCsA2vL7CDINig4WZALIXjinkkxeD+p06TBJhyi9ShJicuo1F5Fu7GBgL+p7q/UKhYRtY4cVOKj5U8hGt0m+4PuI3qQulwkb0nnZBrm+vhcpbLVlMht28pFcp0DG5QGrRRkz9tD9oMfvoYy6n2/9ivOgvDEOwcklbBjW7RGlIjgEQFijipwrEFbiOa6TCtRS3O9YAsO206EBac21dG+NnrdCmr1y2i3l9WrW1Jm07Uw/s1aVDKY0EMojWhyCrHwiHQmOt0yAqK8zxOVQcfwfcxEt81IbMoqn9d4L0k2JNiM6W54gD4bYPT12v7WmS8tnCT4SKmlJ7ei/0bewjuXZVerCS/KIzGBSJeEA7LbY0Q3jD2RzbK2MgFm4Vrsx/wEp2XvnHomoDmnsZHe0M6EbnSnFc87YE5uew1iQyMtazsnYxjZhvqhHV+9SFmfJqvTFrMKzNv7ahIA50SW7MZiF3LYsKRS/V1d6ybDkxJSmcS2w2ZJdDYrdRoU5pk4rX4TsxWPcIoeuSqnU+lwYpSrZH+mfdaadVk5FEsL8ZYZnkzeZJLO+5sdLddnixMjQWH/7L0/DCA9ijpLsyCFSCiOWn0OxfIp9LtUNuD18eClmBen3UkKpa+6vXYeVsR6xpFO7UXQP6RMG8MqdzFW+2RsyPEefVdhqu6DEz2b9fVlszf1dR/92MfsD7G5uBNe7bfivb/yywo+mtNaAoOpWa3gj4KrGskFqTfBJj80IkFHH76J1AFudnsSm+TF5F8O+GRPc2/61q+jUruEdmsFfh8nthUAFGdIOi5IKaJmbeKZzHkR6or4xzGQmZZVxGFOtgaZdWn5ZdjMJkDbToFkKmaC2wK+vESHc2NnuExwUJ0Um3+YAOFTozibuktZYIBe7wyKBeg2yYeazy2jBE73xWxWjexGOkEDgV2kNnhTZ/jqrEcDjh4X3LC2JLEZmM0CTIUrP8oO39rGgHR9OrqB7ACe3lcCqPr5uRwdvWbBYVyhFHeiWa9DM2UdjFUpCO242c2sUq0apHX9KQVD2/IaoaSBYDpP3uRAWbmmNPRMVlusxum82IzJbHKLXdggptmIMW0zk/HOae90JxXTks9jWvYucVIv1OIiGqT0EHM6TuYv7Xvr6A+zYCNZ4glG+nM4q0VWfFeCTTScRK0+j0LxVaCzDB/3h1HK07ajTolzbsvvoxJiB305/IYxmDuCsOjaqOW0+8sLEm8GjLXqM5mlCdTebIh4zczMBWl08D7w2V6Tb9T7fvU9ThS3QYJvxHRbWAnm1HGJffru4VAEueyggIM6um9G5R0bjE1Vn2UkGGaxizk4D6Bvyqcmg43qwkqLlzczQL5N1PBO2mInRCHxgC+BSHwnErERucFdCTYMMOwAUedDMy4vbqOdD+MBbjoSDvZiTmC7kGwAcYKH4SDYACU9OSnNNIewr7edLTcj8nSxDMhrg5sNUDbbk61uLHQsbd9mN3ajs0uhWZuezMJ7svNtJpvUjNTgV4HNejx2Y3AT6wiAgqy69Y0PFvt6FFwPBmQt8JdsDgGVNcuxvCwbBHRBmoVqApPGA9dtVNr5wv/RU9UWkYoBqQ2KBCfDDdF2t8GlbAvZvI99PyH7GcKoYE8eWFO6S2YkhYGMolhU9bPP0BJVbSlkn53eFxMwjZaRXre9Py5GJAWGDYg2SJqWt1ZlFlMyjHybqRoSqdwfG2BlARC302ATCmQQCaXh89dRqlxBsXgc/X4B/gDNGKPaCvdzxCMkM3bqHkuRsZyoWYZCW0TgzItNus9I94YN2hY/smvQgu5XhSgZJl5cmtHpd8aJbhe/9alPXUNm88v/8qpT0vBq2BIU4eaetELtRKjgDMLOjCKTzclDtviIJfbpA/PE0J+DKTivMadXQOr8JhrNRTRbS9LVkccpEnYKWkoKbXRd+r000slxhGOjtAETaUIGG20lM+MwC8Mpe0zKaDAc5+Y7w5qKa0habfk1RhtJwWGXl6PdKV1s3tJLA4fWFvbn22BiN4YmH8bLymllW36S67LpFSzTElVLFI1qZjsZIpktDKRrwm6MnNRuG99ZXIZM6EJD5ik5ZDl387sP0OAo9r0N/qPAqztdrmQwLZusNYi8r/FPd8ThHWdV73u5JDQr8WGzIednmGBqg5dkWQbYVcxC15sjeeZh7OrhoU9MZ6Z4yruKi5461SZZBk40C8BkNdoit4eV4cmYQKOf2xnmclre9nmbKKx/NFmZkwmaNeHsGdFhUpMBWv1EQjnd2L46KpXzWN84D7+foyIMOGyAaICn3zf8dQQCA8ilb0AkQicSdcOwfB63c+YOWm5amwb9cCtvdyfb13U6dZCLpb0MZjb+ayuj/tW/eMgh8tnTUk4vk0ppV0rTWz4kYRB3uqLKT5Fo3YQmgzDpsKbq9iLNRvIOzTkx0DlP9ESV5VBBozWHZntZalIBWY2kpyymADOaFBKxraLUR0YnSyyCZT0CyvJ6vR4RvrIG8k5pZIOKGzzEVMyIY9kFowmRBhU3ANnsxYxdmJpE38t4bwtHRk8qK7ZlT0gnFTXBY/N9cktPzWRc+oC9XRaAlDzDrGstVdwTV9j4ziyMlhpy/U430RqwGathh71tShKLCZrTWH6aTJzre9hywosdajDTq7TZ8WbcQ7/PfexmmNGWQU4mowHr6g6UsHqtBpHnnjsNPTmPXGdSzzlnYpArq6CKjNoOtldsA6WGI71O+1mdazb4jnSZDExgpUqs9KdFhDZlePaQ8N4BB4PzXKkDYlvZELX+pUdaJEyQl4ct2/o1VCsrom/TbM8g6CcLSLk+3T4lQAaQSuxGLLwDvT5n2kiVVo7O5hJycwboxdDt17p2XNqI3Q/9XhOXLp9zmkJ8/W9+/Bq8vt/9rreZ9N+UNjb9NQ9d1MVMOq7i3CxPIOLjzhCmyQhc4NcNNjal1d/dwGMjvqT0UrdT8pFf8ybX0GhxrmhJ27E+I1FKpZFgDon4OMIUdEZERLCFL9FrSyvW+gpKKSVyCNopcoOIkdOQxamZjD35bNqo8hNuNmHLJKclTmKeyRIsJuMtY2xZZrk6dnEa4MOk3Fq+aEC0ZaXLGfGCnxarkTWqKKWjpayELdOVsttdTkEbPHRl24AjXyuhx5QxdrLdW3xYlwCNPNKVMoeOKxHiOU88wdEGAIuZ2EDkBFajbe22vd32q71PUkaaJeTdIM7WtP9o1CM1OGnmajV+nMPOZn82sJl7aAO6u903f34nW7QKAobK4YDqJou5euzAgtoW7L86y/ceIlp+meDq3e0O4ZHrLIJwOCMtbC07W7IfWq0FbJROoNValj8L3yeQQjZ1ELHIdslmtOVt58002NjPZTNN5/nY979KQGtT4HYCehvnz59S6RPznK6pjPrlX3ybAQR1wdvFonquth2tm13YmGx993yIRRMiMSHNRiclddvf5gDyXqu5MF0U3iDkpHESbLRmpQ1Fq72AemtOzMSkPetPIxGfRCiQl0CjzDBiRcQmGGzIA7H8Bop/6QiBU2d7xhOUh6Ob0BscNKBogJIAYu+mp60pLGAn2GiGZIl/NptyJRP158umMTfYaunYboW+z9WtSZsnmA1v7ph8j9FHVvKtmaFy5l1030nL2mRHtrwx72KCnem6mQcl2R2lYJ3AYdMnO1Kgi0OxFXP6Wz902zK32ZDtIFlpD11ZuhZsXHDKMqdx7GAb+pnc7M5yT0z4dDIPq9nD19pRD/0A9qCwYL4t2dyf6c1GFMMy7pHma/vYnczGYEw2iDjhzZO5aJfHBA+TSV6NlTj/7tkZbtAxt4iHa9dm6LRp4fyhaMOaLqdfZD7anUXpUDVbBYSDCaRS+xGPbkGvxylxxVP0RupaMIvZnl1Op8+pQU3ItutSGwWmfDeBQQ/XDs6dOynYKTN6rv3f+M1rkAX9l+/8BSc6yYkiqVNAKdwmwlrejXJwOBjZQzyWRDrD9E7H2O2UoJt2ud0LXbaujo23RrRf+6XdR5EsLhYCWjTaqqDRXkCjtiayn/H4qIwq+AgWC8HPjlcwhSTPQye+WTVoJmMcH4yQuw4uqpayGunZ8s8bLGy2Ycos01XQTpbBc8halnJJvz9oMicGqIAEQV6Amu4F+btwTxj0OBxJAW9+H9NfU16Qr9APiiWr+CyhI2Bsj0HXOF8GpTbvo+Uj7SCkP55nlwS9AJNsGc5U0jNHGQIy4ClKbkLI0pEL5b6w7ujKcDypC3Z+R4OBWaDmFBRLHF4L52zY8bCjJBwtEZ4HrVZ47Uq+pMg4jQPJ1+gTuNRCWP4LaiRDW16r3UXBUaQ801k3OcH71JFmR81qILUFDJUVJNfB+6fOk/QBpxUxiT1BqSEFRjdWx9pRsdwremfz87OLyfUiz02scIWa6JSCvG61WVE+EV/jxaGc8Gi4K5Y4aCOpBbRtduWUhSarcrpodgObwGMa7sJa0pOUHJogwpGkYJbCIhanS95ItWghi7hcuYREZBih6JR4uYkqn9hNa4boWhFZhT5vDuAJKE5B4rKNrRGfHlwWeuhKGRUMqLwu3+GaZEHf9bYHnHe29b3tTlikmfeEZx4Fs6hlw4/CEiqVTKumh7HQ0NPAEiTsyeweZz8fo9Azwpvp6ENSzRCfj0p2ywgE6YuTRa9HTx+tUQPGPJ37zQk2PrYLXUdOG/w0+1C2o0PaM4CutrYNJ8hwbWxLzy4YC7rKy2zb0U8mLYWwGPwY5sl1CCHAbEs6Zux6kGXJ35nGkvEZNfJ+1GfhACAfVhf+rh9dZnCBngQekRKQ91LT+SAlTmmjI7ISugF4HWLRYoYI/b2I2NsSbPd1Q+j6wgiKRkzLbCg+Oco8cPPw/QFKa3R6LQT8YeneSaD00fOJfBeSOBlQyHtRfpHMk5tgrlazsjgM4Mrv5ZBpT8TAGCx4L1SUyo+AOa25uZWWqyU0X8/goic3RwLMqUwrHDEsZOnACWPOl7FZodZBzslt8DVORqsmDvuonIoPCo4hB5O07NVap8WgTLe9bgfhPkVJeBgQHqB0g7E+kQ5XSJwfxIeLlGiLQzpKiLz31C42xbvZkHae0GKdit1pVuWmd3bfaF5h4Qo9t43cBoXPu2TMJxHwc42Z9/Grayc5ZZ3uPNY3TiIdn0Akuk1dVsVATyMHL9lbMtnumzebcUPPZr0dPXyY5Zs5LtGHoq1MHwsLMzIepJlu79rsd9/51mNaj8uN2DzT1KbnsQzF6dQ0B/cIEhO4GhzMIyXDdVaXxpUG0Gfi0ujdry02YW65N921gcoBADXY0Cyt0ZhDIJBGPMbxhBi64t7An8GTloGFg4ikznOj6c/mxnDKFfOz3Va2Fxy2k+EMHIqse8seu5DsMKYAbmbhChvWD5w9N4dePyHZTizUx/hIAqlkAitLFZRrPF1aSCVpBE//54BM7YLCTV2aqvUQD/cwPECCYhidng+dGoWb5tHsNhCNRzA0OoREhLkf7z0DDfEoZi5+VKsdrBU2RKYxnR5CIhuHr1+iuTWqtaAY2oXCfTTNIlT+Eoc0GxgZpmSCTDehWulhabGAWqOCaCyE8bFJpBLUpKmg3WhhebmKWovZp9IK+F3RUAoDuRAS0Z6+ZrWGLuJotJm50BeL0g1qQ0Ox92C/hcXFddS7Mc1k6D8ejCGbTSOV5inexvzcMhotBjVmMh3VBA74hDcymI+IPe/CfAnNXlDmlUKBJkZzCdRqXayVOY8WQCjQwECOPlt9FDYo8EQPrC6GBxKSaS6sFlHvRDlNhEysh0w6h9UCNZMZN3nNTcmAqNlEuYyD++lRxs3OkKVz8hY8dVT5DNXANjMsAmrLQbsmhXksfCPVVrJ4m+xrp02uXkwyd9hTTRuKlClgrNk/72m3U8Jq4WXx/I4E0sjm9iEZH0enwzKKP4+UET98PZ1hk/ewJa+taK/aq/LvdvTDBHFtccsn0LUf6GNu/jJAn3Qj3P6bHzcifJ4opvfAE17f/pY3OHWZDTq26yRZgMEupAsl/6kWSDabQyKZdrsA3o6EB4hyuxZXv7ULjJrwYIYoNdnnQmv31lBv0jKkKNKI4dAAorE8+r6oEp+sEhkjL+fAxQZFqlWH86KfwXWxtK1qwXKMqZ5lifLGkVeiREU7muABcfm5Apr2i4cyN4Gvj8WVBh597DiW11p4zW37cPvNWxEhjtSN48c/PYuN8jLufu2tmF9aw/GXz2FkyyAq9T6ee/4iMpko7r5jNw4dmEA/EMNLx2fxzJPPYOvUCHbsnsLC0ipOn5/F/j27cPPRaSRibVk81UYQz710Ga8eP4tsJoDxiWE06YRQKCIRi2PLlhEcf+U0ErEY0tkBPPGTs0jEE9ixLYdAv4nC8jx+9b1vhz8SxbPPnsdLL5zA1NQItm8fw5WZOZx8dQY333Irjt44jqCvifMXVvH9x17B2koN9959PYrldRw/MSdOC2+4+yC2TQxgabmJz3zxSbTaPkxuCWPHtmEU16riPPnQO9+I7dsyuHBhFV/6yjMyNHr44DhWV4u4PLuCm4/uxV13HsSVK0v43sOvYnZ+HYcOjmByOI1KtYELl2dx5Ogu3H70MF45MYtvP/ICCqUy3vHgLbhh/yQ2Sk1889HjOHlqHjdetxX3v+EGCQvfffRFvPjiJRw+MIX77z2AgVwMzx6fx5f/4RkM5WJ427GD2L5tCOcul/F3X/sxytUm7n7dAYyPD2JmZg6zl+fxljfchMmJvFFZ1KFPZ+M62Y5mLVbKxPa1LO6ngLlHDMxK5upPcv/vaBgZAThQr5pqmOoT3wOHfMNod9ZQKL6EOvVsOjWZpg8GB5BJ7UcisRvwRSXYCNLQI0dNDyoth2wI8AQ7s2dtsNFAaG2W7OfV+oPBZnbukgiu8/ORGvOp3/l37g81X/1MsHnbm+9zOAh2HF9imOeG2r9X7EaobEimUognUsqxse6ZhmgmeY1FtT09UvdDaubjXJ3nH/Rvaei+jlpzDn2U0G6XxeebnahIhPa7efgDKcFEmBnwP56UPBlF6Ny065xukGWCWs6NsH3Jl1DTM6/cgJRbLI/Ma52fxcBEr2k7rCi6wT5pLfb6cZw8VcAPHj+JrVMZ3Hv3Lozkwui3Y/j+o8/hyNHd2DKSwUqhhjPnFnD0poNY5sb83KPYMj6Ahx44hLEtUTz7/CIefvgERgeDePcv34dgpCf+2Y/+4BRePH4Fr71tL153xySajQ6efOYinnnuAo4c3oY7X7sTyVhcZpO4WU+8chn5kTSC4R727tmBDuL49B98HsNDA3jzseuwbXwMTzz2Y7zmzpvxwqsX8cMfvoJd0yN48wNHkYgG0e4E8fdfewInzizhztfvwutu34WNYhd///XnMXd5GR//8FuQyobxzYdP4MmnX8StR7fjTXfvQzgcx3//k4dRawRw123juPOOg2g0fXj2ueewc3oUExMZbFR9+MvPPCGaxw8+cFgsfT//hR+gVlnH+957DzLZNL79vdN48eWLeMfbb8TRw5NoVNuYnV8WAbXbbtyPy3N1fOnvn8XiSgEf+Nf3YO/WDKqNLr7x2Ak8/cxZvOmeA7j79h2S+T365Dn88IcnceuNO3Ds3n2Ix8L41iOv4pEfzWBsKIZffNtBbNuawtJaD3/52X/CerGGX/7F27B37xiqtSounZ7B1PgAhoaIT7KOUFzItrltt8nind5GgF36Whm4LXNd95s1bmzIkZ8se0/hCuKXoUAafj/hA3ad6G9exkbxLGrNU2g0Z9GkK4RY8WQRDo8hldiDJCe/fUnVSZYgo2WgrWDc/eeRXtEOhnmNvtZpMih+IN9mg02ptCJxkuTP//h7n/7ng82D99/jpjq2e+G0klizc+bIKPiZyMy6MBanwHVSB2E8v2wJ5Y2em67C+YfNE6cK4vHGtIVjw05Uu7OBbof+OAqY0UOH2U0gOIhoZBjhUNoIQVNBUEccJG2VLpMh15msRlF0F6+xJZZaBhs+jsniKG1qMyLL4iXOw6xHW8GKNShuQBuRGIrFPh59/LRkL6+7cz+OHtqK8ycvoVgs49Y7DgkfYmG5hiszazhyww7Mz7fw2b/+J4xNZvHOB48gEvPjy199FrOzdbztzYdx0w1jihP4gRdeXcJ3Hj4Jf7+J3/jA/VhdreNLX30KsUQYb33z9dg+nhClf24EeiWtrpQl0xscSiIWjaLUCOPTf/APGB4cxAMPTGPPrmEszRYRTeTx55/9JnqdKO67ZxduvXEMvp4PPX8Ez7+8iL/96k8xPBLEu991K/z+OP7+6y/hyuVF/NZHH0Q6G8K3HjuLJx5/AXfcuANvumsvQsEw/tv//CbKNT9ef8s2HD4wiXqrjlQmIkJiNOgrNn3488/8ULJHZhXJ1CD+6jOPobS+jvf80i0YnxjEtx45g+dfuIR3vP027NiewdyV8zi0fz+KG0UM55O4vFTBl/7+JSwtbeDDH7gP0xNp1Jt9fPPhV/DkM6fwxrv24o137ELP78ejP76ARx89KQHx/nsPYmFhAU89dxkvvLqBsXwMv/jgYUxPDWB5vY0//8yTWF2v4D3vvBXDQzEUK8uYyFNg349onAp9ys+5OrMR3MKaz3m4Q3roul1IXYM2uzFUEO/JTCKtjGvwL9mB5SqLIxzKKEAtUqAbWEM6XYAAACAASURBVCueQL0xi0ZjGe32qnHS4JqPIhpNIRYbE+PGZHyXwA8MUuIpZigDLnbkcrucTM1sVu9r3O2t2CohwsWlWTDYqJ6NDx//5L/954PNWx+414j+2Nd6e5PGwkUyF01VxBi970cskUSMnkEG3LW6sN5Yos0bbXXbe6ofalN80hpUYk8dzfYq2u0VdDob4q8M+iWJ5xE7Lay9E/D7swgFh5BI0EYmL50db7BRYMx1SrAtScFspKyyBnXGvsZkOtYZwgqhS9Uk723IfDIDFoQvyHKNILV2mIIcB+gF8crZZTz+1CWkB+N467Hb8KPvPoIHHngNUpkg53dx/tKK+CMdODiC2csNfPZvnsTYVArvePAo1ost/ON3jmO9WMWH3ncXto9GgY52sc7OreCrXz+JjbUKfvXdt2NxtYTvfP9VHNg/ije/YQ8GE3H4/A0jck37DpZ3lEdVQe9iw4ff/y//D4bzeTx4/x7s2zEkC+/0xSI+8/l/QjqVwS89dCN2biPeE0DH58OVpQb+9M9+hGQygLfevxdbJ7bgK994FucvreKB+46g0SrjhRMLGM6l8frXTWPrWALoJPEHf/o1bNR8uH73OPK5EPJDYVx/eCv8nBbvAuutLv7yc08AvQiOvf4A1jeK+O4PXkJ+II33/tJrBAT+xiNn8OKLc7jj9n3woYzBHPD611yHXlsBz8urZXzxyy9gdbWGO+/ciqFcCK12AMdPFHD24gLe8LppPPC6/ej4gB88cwHf//5J3HZkG157x0489eOfYOf+1+CvPvdtjA8l8NAD12H39DBWKh38yf/6J6yXWrhpbx4hfw+TOwZwy5Fp+Cg/arN1T2fV8uSteJYS/myrQ7/Best7MwSH8mDKLqsk6WY3xNXYXSRInUSYmE2gj1a7KMp81eZ51GvLUj6RzErr3T7npXqcF/QhHiMXbQKx6A4kkzsRDA7KweVew+b9Jw0aM4Zy9T51KhTbxpHKoY+1wjLKJfrCqzrBNQ1iHrvvTpH+s/1/DSuCejgplfJr9Fbwd9546tKGGWyUGKM4hkR4myRqoJG2pqGV2/RTP4BN16zOLzVsCmi1l9HrFdBuV5QEKHMirDM1Qvl8FGKim2IOoVAS4fCk8BBEH7nPdNIEGn4KMxxpTxj+TmN6QYU8mjVW7FwkUUm/lkl2y0PRk4g31f4cFeI2w3t+GqmpFnC54sNjj1/EuZklbBmL48j+rTh6aDv8BPVCEbx44iKSkSx2TSdx/koLn/vyk5jYmsNb33IUa0sVfPvhV1Gq1vDB978ek/mIBBvev0sLJXzxmy9jdaWAd7/tJlyZX8cTz1zGzdeN49h900hGpT8leFKwRx1fbUUHhWLRQ6ERxe//4dcwOjyAtz1wALu3D0j8f+mVVXz+S88jk+vhV951B6bHWSq00fH7sFj04b/+9+8jmQjg2L3T2DO9DV/5+rM4N7OMh97yGtEzefynp5GOxnH3XbtwaNcwQkjhP/2Pf8RarYddk2lEQ33s3DaEW2+ZltXk7wdQqLXwvz//Y1SqHeybTiMZCyGeyWDPznGMDoZRLLfxzYfP4KWXruDI0SmUimvYt3MUr38tJWGZyQdxabmGL37pOSwvF3Hsgd3IZ2Po9kJ47vlFnDg3h/vu2IUHX79LjAofeWYW33vkFG65YRrJeBsjgxFsnz6ET/+3v8NoPo23378Pe3aOolzv44/+8odYLbdxx+EJ9Ot1bJ3O4rabtpsuFT+BenJLxiEDwexSuU0VS+P4mazAkXU14cScyDKb5shkKNYoUhsMDMa5o98LI0xlyk4FhdIp9NpnsVG6jHa3ZpjtulPJVBFZV2nyRBCNZBCJDiMS3Y5c+noE/Cyz7R7SgCh73jGmM7iRkwloGeWlspi+mWRexeI6iuvLMozMtfSRj/7GP5/ZPPCGOzWI2I6U6NIwAGh6pMxRBhl9jY6H0MZlAAEKZ0m5YixcxG3RTNGa7EXQcAPPOJO4m8Eb+VCN9jxarVV0e+vodEqCw1h7UoJbklGYyWCCw+FgTmZAaJyeSAzqpCua0o1SIfQ++qblqBO4Rk5i03S2Ev4EvwkqfqMtbtM6N2E9HDZe5jIu4c5pyXvJz6YzYBi9gA+vnFrC409cQCLRw3vfcy/YjBYTuWAYP3nuJKa2TGLrRAKnLjTx+b/7MSYn0njowetQrzfx1a8T9Gzj/e+9C9tHwkJd6gd7OHuhgq98+zRK66v4yK/fi7MXVvCdR0/i4P4RPHjffuSTNFyLotWvC1VAbjefH6swnw/FVgi/+1++gpH8EN567BD2TA+Ids6luSr+51/8AMm0H//iHUexZ2pYqO+9IHBxoYH/8Sc/wEAugne97XrkMzn87Teew8XZOXz8Qw9gZDCKp19cwde+9hS2jmfx9mM3YMvIAP7zn34D69U+XnvzVuyaGkG7WcSBg5PottsIB4MoNoC/+uunwIbVW+4/iB3bB2V9hQJdAaILpT6++8h5PPfcRTz4C7dhamIIF868hHvvOShDh+gGMbdRw19/8RmsrpbxK79yK/btzKPTCeA7j5zC40+9jDtv3Y238/W+Fh57dhbfffgUxgYTmByP4k33HEUPMfzuH/4dRvJZvOP+/di9awT1BvDHf/UjLGzU8NAbD2PHlhzWirM4cmgvNtZLSCZj0h7XQ9mOFBhCpd2gBvNwiI/mzyJPascjDPdFeFRmWl1HNKyGlCXhkcvFFjbXekZ82ZdXqWVzAfU25SbmEA6RrqAkVu34kmNGCCCEeIzDm3kk4vvEnjrgp9j8z1YUti1OEq8dxHR0jcwYjgYpj0ibH6iUi6LYR2VDBp9rCjb33/tal90paZ3xH3Z8alTtTQh9RnqCb53N5sUehOJQSiA2Yljm83iKJ9XCtW0+E2i8xD5Ggk5/DTXRGt5Ap10z2iW8AZrC0qJCI0ZXeAch/zDCwWEk4hzEjAh7GL6WyTiMnrFwQ0wnihmP0fK1c0xWx8XayqgQkE+8y+1QpQReh5+jE8T8bDpJ3EeAur+9IGr1DirNBmLJLB77/ivYv3cMh6/LSflA+9RirYNXT1zA3j3bMDqSxokzVXzhS09i61QW73rLEcRTUXz+qy/g7Ll1PHhsD15/K6d1m+j4Ivjpswt4+IcXkMv58OFfvwczsxv4zBeeQHYggXc8cAOmRqNC+GuT+EXAmpowouujZLS1ehi//4dfFhsWBpt90wPSem12gvjjP/s6KuU+7rlnL157+06ifUIGfOb5WXzjm69gYiKK977nLtRrHXz5H1/EpStz+O0PvxEjA8DZywH8xeceRyYVwC8+eART24bwX//kO1gv+3DnzWO4/abt6LabyOVzeP7553HjDQdQbfjxv/76abRafbz52B7s2qmBj/7nvPZCCfj2o+fw/PMX8dZfuAG3HJnC/MxFTExNYGG2gEQkiHYggc9++adYWi7j1/7VLTi8N41mq4dvPXoOjz91Eq+/bQ9+4b7r0Om38fhzC/jWt48jkwjg7b9wCAf3jqFYDuB3//CryA9m8dCxfdi3exD1Vhh//H//AEuFEt715oO4/tAEavUKEtEBnDpxCnv2TiMSYaZuN54Xj9GGirtxlRCr4LFmQG5WryeviOMbaxo7b6XkE65A8n0YjDSLioazwtXq96tYWzuDducyWp0ZlDZW5GeIPoOg0SQx0Ic9h1hsEKHgFDKZQwgGBp2RGOUAOZcnX1sSohMzPVFJcSa9DsWmtMSrVEpYX1+UjJ9/vibB8zfde4fuYQOgKqaiKZ3LMCdbVIONrUtTGWYW6vOkgVWDjal2FIcxFaxTonnSsp9NOTlSv45GkwOYVXS7DXS6NYPV6NQucRKWTMFAGsHAsNjwsqwSNXmyWX1NychUx0ZBZYvdOOxHk73YrpWUTUavxn5tX8vgQ9xDhbF049o2uqvXyycRwgsvncX5K+s4eOAQysU13HR0GumUYjyNJnDy9LwYeu3dt1VcIM9cWMY3vvkcxsYH8dBbjmB0JIGTZzfwvYdfRthXxXvefR+iMT+KpQ4efuQFLKwU8eCDt2H/jiTq9T4ee/Isnnn2DI4ensbtt0wjnvCh2fBhaWkd1XIRhw5SxZCLMIi1Yhx/8EdfRT6fxFvu348Du/JiNEefrvOzRXzlK09gZDiHY8eOIpeJolLr4Ctf+SFKpQ7uP3YQh/ePYnGlhq9+/TguX17FB3/tfgznA/jxT6/gB4+/jAN7B/Gmewj2DuCP/uw7WC8Btx4Zx/33HUK71cKlKyu4eOECjh17LYqVFj73hSfRbffxwP0HsXtnXmyIqa3b7ihX5juPnsDx4zO49+49uP2mKcGR5pbKOHvmIl532wGUGsDf/O1TWF4t493vvAU3Hx5DvdXFNx55FU//9BxuPDyGh958VNQKH//JHL77veexZ9eofPaRfApr6yH85//rH5DNJHHsnj04fHAYpXoIf/G/H0NhvYq779iOO247iFa3i1eOn0e3U8bttx9BJMwVxS4RA4gWFTrmYJUJ3MxBoQMzCGuBX/N6fZWxVDFZt5Q1lhwowlhGga8PRMK0PY7psL+/itXCCTSbF9GsL6JaW5aZQLE/8hOvYbd2BNHIJDLp3QgEmDmSle0SCt0yz+JLbgvc2ZceTo4EI60gtfzyQ3hdczPnBdOkg8g1DWJKsHE4vHobrJaH+dlGod7MSpn7SZ9vdm0s18fx9/aQJC3u4RRzV5VPGthMlJXuDjtfRTTaS+j1N8QJs9NpatCiiXkwLmBXMEAf7CH4fSTFGZ8g+oGTOcvgw6lvprx9t9Mk7pLGOkXSRafzZAcyzcCmCT4MMAw0OiypSnbeCXIZeRC2LRmwBH8XcercsrRW9+8bxeRYHuFwEK2ODy++MItz5xYxNka7YuJcJONVcfFKCa1eH9cf3IJbb5hCJBHC+YsFHH/+PIaGcsgNJrC+uoFSqYHd+6awc0ceMXpG9fooVBp47oVLmJspYGgojaGRBPoUNmu2sH/vdgwM0hWxi2a9hwuX1vHI46eFrHf9gRFcd3ASsQiDchAdP3Dy5CJOn5rFQC6J0ZEBrKxuYGGxgIMHd2L//rx0qM5fWsMzz11Gab2OffsmEIoBFy4uIBtL4obrxzEylMXySgPf/9HzqDZ7GBlMY+9O2vXWcOHiIraMj+HWW/bh8sw8Hv/xGZFGuO7AFuzbOyHXIsyqbhcziwU8f3wGS8t1DA+FMTWaF+ugK4tLSKcTuO2m/ZidL+D5ly+h3mxiz/ZB3HR4N2r1Fp5+6TzmF2rIZ0NCEyCz+qUTV3DpUgED2Zjc5+F8DlfmCvjJixdko0xvzWHfzi1YKVbxzAsX0G4CmWQfW8dHUas3sbSygl3To9i/bwekmpbhQ8sYtmFDYQQru+GMKRg8RzWH1INesgRnv7kYitNNl8SHWJARSPP7EPLTqC6ljRbhyxRRKl1EtXoRrfYs6o0VKTFj8Rwi4QHEotPIpA5IJ0o7aBZ/3VxGKW7jipA5n8aUf7Z0kmFRGyUMRsus+9LFMyDEQMz3Nz9+DUp9b7pHg435WY5cowXVRXOYk94eQJevzRCzCRD9tiQhnX8huehn+vMmSl5dSm366NLD53HRRrdXkvZ3r19Cp0NLEFLno5LRhMXrOw9fQBmdSgDkHSWzkl0ianowtesgIDM05MNowDCSU5remr+zQ5rKq6EsBBX4VPBbshppjbvdK8GNzCCmDnpyUegcU7FKC1ofsukwQqTa+3uotYDvfe8ljI4OY+f2YUTjyiTmVTPjuTS3ioW5Jdx12wFMTmXQDfjQqPSxUdxAvVlFNBhHLpdFIsGpIzvFqyVHu+NDYb2JYrkknz8VSyA/mEMsquJLPNFq5QY2yhto92l05kM40BViWyxGjRPO/jQFdK1VgfVCEa1WE5FoBLmBNOJxUvw76LRCWN+g1hA3Fd9bbWQoQpWLJRCJkKULrG/U0OHAhMwTkYlrzNx8bB1HkIgGsFEqodHxw0+PpgCQSkcRDZFEGRCxqHKtinqDa4hYAN0EIlqi+DqIRv0Ih3itXWGRC+eDDGy6PPSBmjhCsIHAsREdB2iREkGn1b4PoQDdEwJo0vWSQZvrp9dHhBo3/RY6PUqPcq1Q9U5xS2or0x44LKqM6vUlmtKmhWolMaQEssJd3oaup4u16VA34L38nVETtDrHwlujp7hwyFSHOBhMmYqDa5TqCyVUqrOo1S+g2ZwXUDkQyCOZnEA6uRt+SoHKPVKPsc2l08/XsrFZjTvSYNhEDleOn1uLPepHzc9d1Mwm4MOHrwUgfuPdt5sbZ+KaUYnjjbNTtbaksui7BJvMIILiDsi7ZWK1Fca+qubTDMYzCrGJ0uflTxq5A6kRKTOxiE5nXW5YwEfhZ1qDDAD+KHoyRGlM5cR9oW6kEjlDQ1nQLqeUjCCuZkZqaKePnJmNbYVbzIY/j4FGgg2/ZlBhWWZZyAYgJginZEAz5mQGPi1QR7xEiIHBLmqtLl546TyO3HAI2WgQvkBHQN9QNy6ZR63rw5lTl7FlMIXxqWF0fC3hpKDLa2X2QZfQrjgYyFBSkFP3rM3VDVRFwrhp+Fo/+gFibtKsF6HygAhLNdEywuR+nsxCejRWrobXIaRo1vNGekNauJyil5JBQq8C3UKXDysNngJnfY4w9ND3MzMx7hB24pxjFXKvqfzYBYdJOTja5aY1VrlqIcxfSqnnbBMF1TmAKEaEgpFxGIkHAIMMDxbxElUckCeznZHrapeI81McECX3yB9Uvop8G2fPZNaKr1O9QzEXVPFZ+bk6/Kn3kAFT74mVBCVeoQORKkNgZrucIOMZajR6Xjbu2CzByWusLKsj7GXvP2+XaaowqPcZbAgQpzSr6XO2roMe58R6DdRqM6iWz6NLE8f0LiST00IH4UyYjFYY8XKXOexJBjwjC+6gtGcIc5PWkaKwsrbk43cwP3tRuGfBoB8f+NCHPCmLk7s4+YRkRm+4+zaHy6spl/r4eAfHbLDRrpR+PyVBmdnoMJwn2HBixeSKdhnJNxgHxKuzGzcIqdawfhJuJH7JDGcFzWYNidgwQsEBPaXMsKAS96TxJ6xjGWj02Kwwy7JYlApquQOagvQb1TXJakxpJQGGGRqDDoW6jN6vzXCY7WisspPipsXPTElIiTTu4pGrvku83mKpjIFBDtPxZCR1XPmj/H8gFEC51JQ5omQqLh0UiQU9nsY6Hc7/yNNhJi5yqeIpRb0SbnZjVWMEs4KCWVmZVt4SgsYki9HmhhvNcJ8sj4Oa0bJ4iDswG+JiM3o+BtjkFDUpCArLkaXNL/y0rXKkC/hpRDSe91kGFXmxxu1Asl1bfphnJgO9inVoh0F0MXSTq3aIBGNdB8Yix/K1jMqA6qzzcGFAZgnN+SH+HN5DDl0yq22ZMoK3heWJYnx8Pa+RGYR2II08qsxykbfF+TEdpJU29CbdGeufblg1TtlhDjLPjKH8jfleK7Zl+Tcyn25F5LlFjKqhbBfJrKweUxJBf1I1inhN/qZOtfc4cV9CrXYJnXYF6cxu+JCET5xIGFi5j/mQeHDp/KMVitNkxW2Ba6eZRodhl6C46XN45DMMbnPl8hl5bSgUxEc/dg32u/fedYvGAktNNiMHEnBsBmJLI/JtzMmSyeT01Jc9Y0fXrcK8Bhc3dfvZ0QQbZJzf5ZzRRaapJVnL2mFqtkqqVtbXYTS1Y+HG1glhbkCeZuxIufo1ahbvDTYW3BVUXXAgZkC62LTMor2tatWwI6WWtso1UB9qzoWow6UV4xKfaOHhaKnFByu2pH5OgxOY44Jnmk/ZhJ5IZfB9eb3MDkQIXKjsAQREH8mYwHeVD6SZi0l7HRDfcz97yorqydQ0J4HZ5WCXkBvRbC6+H21XeNqJsbiCfCqspFIOugiVOMlMgZuNAZCnixIYXW6Jbf9Kq1UnbowkCIdLGURMoBFdYGYp3FTELUjQVGqB+parEZsKnCmAJ79zo5sZIV6HblhrkyIpioCiDEachuZnlj9zg4rPO4MwJ8b58/j3Ghy5VtQJhEOcVIF038sSOhmAeB9EpEFuouXWGA6Mmfi268oxC7BqkkZojutI7aq1E8VsWSa7DRFN1psjx6r3QnlqmqkqzsJnw3WURiiYMYe4OmLK2LxYFm+gXDmPWn0N+cHD8PsS4rHGA0OJSZbMZ6VRnWTDua+27c0GBl1VXT6OEwE2fZOcDyRXXj6NSIRWTsAHP/xB+xpncbqr1FQvd7/uJsdNwb5awE/bojaBSFvffBB6U3LZvDwM7Vx5dTIsr9LT/P45be+fT4e2GRIjOlPGFhrNEjq9KmKR3P/L2JsAyXVl14En96zM2jcUCoUCCvu+7wAJgCC7wWaz1Xu3tbhlyR6H7bE1klqtbslyxMxYdsxMaMYzHmnksOXRSCO1mupFZJPNfQNBggSJfd9Rhdr3PffMmXPvff//QiuCQJABoFCV+fP/9+4799xzzxXORlMLKTqb7QA3g/ZGqZGWLl6dQ+wrhD2LT88Yyyd4GUBExWmKYaYxwXK48jcx43BccDKHP09dTC5H+8acAx9ZepmEQN+YGK0IWDWjcTiZRhq3czMzMDjPG0WJdGdTiZbOwNJZRjrwrSKTLfyUh2hKNEUMNFHOe1KhmJhKSsDnoi5qpzlnPjPdIvwnAhHriKxpmIxEFDsIvi/TEN5M7XKWdIPlWAGuDAY2f0pSGj0hpXHPZndLSdXcApQ7sPnVRJ+CxDXoGOiVoMcDRqfamaRfXSgkWOuhxHTZqoxmJcF0iRow59+mJVqx6tdqpB4hxn/Y9Aam2bJ29fQXzxbvBTTQ0X9bQQff067TjkI9RM0/1fRbjq+Rg+whQYvcHSf/sB915mretMoF21n1MhL0hCqosTRKszdFonwuc5iZu4+ZmftAaB6xSCvq61cgFm1DhVYmAgw0RRR067Q0weuRG6xBRQK8aX+8yOEcYwLFHX4Wpk7d96+rghgV/MvfeARR35OH93pQeIHBlYl4NChomY5R1nWv1tdxOJxbQK4EFdDaSKrgIxX/4n2P2eD9lYUvZUUn+c5hPjci5XDeBCogEzFWoohwCJ3drG89sWSODr/mHPbE0MpHLbpBHNLxO7lFKyQ/oxyQ6AaMBFZHPuV71NjdWVA4v2GD4J5Q0I381fE2DDaqCrXB9UQvcq1aeRM7i1CVBkt74BTVKbIzoaSNeUWI8JbIqih+JwxF9K6JRzg3iIiTm5LGVUbY8+cduozoiaobjEFV/ywmVJGMpgwMLuQI7GDgyesc7GQInVOf0s9WuuMZCHhqqjZJLV11k8vmloDiHOKIGrWaSbQkaMhNTpWDwg4mM9US2C8jdeVsV4TihGsSa7TtxPnoFImY+MzkNRlAledSLxytmFLsqAhJUZqiKAuQcoDxs5Mm0KKDTmc1oZ0YkOu8dVfqlk3v7Fk9m1afqFHqwSLDAo4yWG7WsTXiE6QchnwnAwkN0ly2Qb4mwmqUkMpcw3xdEsT3MDV1R3y7eTCTQ42E21BfvxGxOLvUeR95D5hKq4WnHgomV/EOCZ9rcjHFD2r6U05H5EAISeHe3lviR05w8khp1LHDex5qVgrcsIDeRogyBwNDYalG6eRJC9VOcONK2V4k9BGOF1w88+0F4dwWA98ni2x+FMXyOBDOAuLSxuDBgNOCmEz5U+GeRGTm4iQFueADTZWa4gQ9h/XPgj9MqCfBRr5Hgwnhr+NwJMhZwAlHlBQOBiK1orSpgIaGiJCY9ggairJTl9C+ghgd5XjNHMERVk5KAwpJVGZfikJI94Q5KF7IaB3BIdMRmZ+LDY56QLMLXk/loli1SqARnxpxOFJ0JfybciyiLJXNrzoRhelEXkzvoqrOlXRN3exEwS0BPaqbmCHCpPRax1HsRf8XdUfkSWtci6Ebvr9zwhPDLZLmRSNbLe8nCqEHDYNWOJIVIliDhG08ebbG7Qjq4QvxozLaCVMkbnru8yqnxGvSiQLKt9Ddjx9Xy/0qyVADKrl+SXVpJq6kMu1NXJe01WO8je8OXy/4WTXW2YwG4ouhGUWM7nW8Fe9aGGT7WOuOt2d4fx2CZxpfLZ42yl1R7KeBZnb+LsrlKfN14j0hIEggEm1FXe1KJBPtQJm9cnoASQB0ZWYXegKeUgsOf+faEPhiMBBxKfT33zUj+tCjBZsnHtttRuROgqfXE2xVcA9NKlQyoyiK2poGXdSOofZoZv/n9T4+xNeYXPvnwwzTIX5/Vpox86UxUwRzA3HTGiJAEvFIPZKsSomhEDkb9SAW+wevqdKlUf7vXne3BRE96SzQiJaG5JurUlkZnFobs6OQ1MrZU5C7MQ6FAWluPo/pWTWMamxMoDqdwuDArFRp2tsbEJf+Mz1sZmbyyGU1LYrHy0hEE8iXY0A4h+b6BKKIi2XC6MQkwpE4WppqUZWgaC+L2XkGFnVtC5VZLSohmarCfJY6o5Boe7IZmhpF0FifQqmcw8wsXetSCIWySMSLKBUoFA6J7mZ2LoN4gqkIT1fe5wxqUmFkMiWUSWaHy4jTjjRPJEXkl0V9TQqRUBwzs3mMjI8jXZ1EY30NYuEohkcmUCDfEQFa6tNS3mZFbnw6J2snEQ0hm82hHIpLE2tTYwITExnk5suoawQa69g0qGhmeiaHyel5zMxkUNdQh8VtzSjk5jE6MY9Cnq9Vkfcen5mXQNdQG0ddfRy5Qgx9vWOYn59DbW0VlrQ3CMM3ODKNmRk10G9dxPJ/Gg96JhCJUS5RQiHPFo8Q6huBVDKGwYExJKuSYjLG+8qgviCDsiDhjYfx0I/jnJyhuRLwLpXX/e4QRsD2wQKQqPitPUeCWDglfYDKZ2UwOX0dc/P3EAplpGKo2YBW/pgdEFlGIi2orVmLRKJNzM/pgSOBUDOmn2tdeDjQGAhyul4DArqXlbsMoa/vjghVua/+u996BJ2NIBsDJw4iaQTUgKNQjjBdiSadCBgFCWLCxJzK5wAAIABJREFUXW23d2mUZPc+aJR/0nzXe+2H9DrydQu45coM8uz4rkzpaFHTIAvxKg2GjIL6IGKRJlQlWu20IpFGZGMG19aaIOVZ8wf2Ru96oj2Dy3wXEe8xyGj1yeltXIe4ks7mfSNiP520qchHS+pj43M4dfoekrEk9h9Yh/m5afQ+yOFBXx/2H1iD1Ss4DaKEcDQpmpUXX/gIVdVp+d7p8RzOX+pFx7KUGDfNjofwwanzWLSsDT0PhpGKxfDYoXVIJiN45dVLGB2fR2tbNVobkhgZHsb2HXtw4dIt9A+Ooro6LdwS33/Dhk50rViKN18/LZuso6MGBw9uRM/dQfT1DWL3vm345ONrqErHkMkU0X1/GitW1mPfnk5cujiAq9dH0bwoiX27NuPc2dvSF/XYoQ3YtH4FBvuncPL9M2he1IK5+Xm0Ntdi+7ZVuHWrD2+9exXVNWkcPrQGa1cvwbnzd/Hhx/eQzefwzPH9uHPnDq7eGJJ/O3BgNcZG5nDy3Q/x+Wf3o76WHkklSSs/OHUJyapW9PVNoa//AfYf2IKVK1vxzrvXcOdWHw4dWI8Vq7rwo797W57PoQOr0NBUi5Pvn8PSzk5k5vO4fO4G9uxehx07V4uK+8SJK4jHwvjmLz6BgYERfHL6LianJ9G5YjG6740jn8ngF764C40NaVw8exN1DWlsXN+JKJGnkw0bfHFVJq4TksGSmgVHtxg607Xlpp/abjemTQoQBhkUNWlRQCuRlsJEKGal+14JM9O3MT1/FQiNI8zKFFNl8XJim4220hD6FlixDDchXbMGqarlCFeqgqDKI4FdQcZVqiznDPy7H4b0egzThqlW70YulzPD80fhbI7sNXTixndYOdNuBt+8RKhuLeqSo4XjaGho8gKJIiGHYlxjmLtIXzXpgpqGVoV1ymyzrjAnrQoU8mlJV/1ouPD0+7W50iuXlpOIRxuRiDfJP0vmL9MAg4jGn/PkulcdL+OlV95gOXPuE42Os6Ig76KKZDacyQOxQCPNmxZ4WN6enC7glbdvifnUE4c34cqNG9iwfgPeee09HDq6CcuXNIl+gw2ThUIK/+ufPI/q2lr8yjefxL3ufrz+5lns37kGR49sxl/98G2MD9GF7hjOXr+Di1du4ltffwwrlzfir5+/gDs3B3H0wGps37Ecvb0PZOb6iQ/v45Nzvdi8thmPH9qK10+cx9DQIH75G0/JpvrBTz7Cmq52fPOr+3Dndi9ikRBWb2rDB+/dQGd7J0bGZ/DTlz/C4cMbceTACpw/N4gfv3IZmza24Muffxw/e/1jnDl3Df/kV57E2pVL8R//809FIvGNrz2J8xdu4fyF6/jFbx5HPBTGf/qz15Eth7Bv9yIcfWwb3jlxHac/6UE8UsR3fvvLuNfdi+//+GO0tzfhS8/uxPT4GPofjODQ47SU4HnCg6CI85dvoWPNKgyPlPGXf/YS9h9chs88tQcvvXwZH318B7/0jcewdm07/uTP3kKllMMXj2/B8OgEXnvrAzx2YAfWrd+K//NPf4SNa9rwpWd34cHgLJ774WlEQ2V8+ze/ifffP4F0TR3u3e7Frt078Mq7H+F+9xw+e2wl9uxYjhtX76OjfRHaWmvlJNfBgW5/WGBxR6tFBuE09XRdgF6EYjJexlWhNJYEKrju2BYUJLJEIffpl5SI12Js8h7mZi/IHqGHtMqllALXqaBct/TgjknwEf0T6lBfuxNVyWWBQLgwrwgGEb9wY1fnEcSOgnLd4CFMTgwhm5uTQPrP/sUj6Gyk9G3IwmGUoIJQmzCZNxNCUjmoal7qbFQsZUPQhLxiSmIoxzQ7rixq4MnQkn1YUyPyds1l6OM7KxyNJ0qTCgXfW0uXyjoS2ZDcTAGVNKqSLd6IWB3LohyRnCYMBpL2uLYFJYn9EriqNxXBsNpE6lJTJTHVoprY+dlIX5ZvqsXKk3p5hBCNVWFsYh6vvHsL8XAV2ltTaF+6COvXtyCU53XQyT8vZtpFNrOiGv/h//opEqk0vv6Fw+jpG8WJD87gyP61OLi/CxduDOBB9wR2btmC19+7gHs9A/i1rx/E+rWt+IsfM9gM4fiRNdi1q1P5mlASr71zA++dvoOjBztx7PAmvPzmFZz84Cq++eV9WLtuOf6X//hT4SOOP7mBTUjoaK9H29JavPX6RWxYvxZ9g1P48d+dwrEntuDw/mW4eHEEf/vKZaxbXYcvHN+DN965JOjpv/nVY0jEovijP34BG9Yvwa/9ypP44NRNvPbmWTx+cAM2b1iGE6fu4vT52+jqbMamtW3IFaL44MObIrz8/e98HbOzGfzdKxdx/fod/NI3P4t7ty7hyGP7kE7rFFS2RzCVKlViGJnO4sVXPkZmNoyvfPUAWpuq8LNXz4nd6rHDG7GkrQYvvnYHkWgRX/7cBjQ0NuDc5T50dXTgyrWbOPnhA6xf1YivfpGBKIO/ee4jFColHH5sIwqFORw5uh0xHqaVMM5c6cb3f3AaS9rYiX8Qo0P3sXXLCtBFwT861UBc3fQe+mUkumYDRsKaYRvL/q7i5ao+SlwrfeEyCJ3i4fyjqPCmRCKFZKIe87lBTIxfRLEwhlBkzqZQsMRvo4uFz+H+VCGkKKIrzWhq2CbzvlWQGLTE8FGWC6IWI3/uowUzE/4j99nE+BBm56YQj0cerRHz2ON7tL3dkbYWK2Q4vc2Q9ugYQTkk0qJoamoxsspEfXLTVEz2c4/B+4KlTEGSSkhJWh0OolAiqqG83EqgQohpxUM+rBGYJEtDlRppOovGqiXF034u387UdW07DU2QywnqbZzBOT+Twt0wQlGy+n75W4MR0yeSxDZtU9ItLYmHInFMzuTx0ps3UBYpfhb5YgnHj2/CumUsQ5ZEH8uKEpVw+UIU/9ufvoxoPIbdWzqlp+hW9zCeOLQRhw8sx1whiQ9O38TMzKR0Sd+504d/+kuPY/nyWnz/hWu4ebMPxw+vwr6dnRLgadz18tvX8dHZezj6+FIce3wTXn3jJt557xq+8eVd2LJ5Cd462YPX37qCpUtS2Le1Cxs3tKKqOoUf/uBtPPnZQ7h9fwQ/+btTePLYBjy2fznOnRnBD1++jubGCtavbMXd+zPS+PiPvnVEnvIf/5c3sWl9E/7JLz+Bkx/dxsuvnRdzqh1bV+DU2RuYnIvg9rUBLFlUha071uG1N8+hXJrDd3/rq7J5Pzn3AC+9+gmWL+tEW2MIzz69C2WqwCULkLNadDSZbBgnP+jGqU+uYvfu1ThyYDPeeOsCPvj4vnSVL1mcxpvv9SEeCeMXPrcWi5c24uyFEZz55DT2HdyN5396AauX1otNxsR4Ad9/7iNRbS9ub8DwYB8OH96Ax3evFnSdq4Twf/zJK5icimDDqmbs3LoIa9ct0uqZNxQgYOfp+dRoZHHVqiCt4DIC1RIFDc6t5cF6EX3UbwS6Ok14ndwcwRuJFcQud3TsGjL5boR5MMshrIpqmTpS1EqhUg6NUpmqqlqGQk6bihcGE0cYa2wJBiI/YXJyFJ/ncUiI5lkjo4OIRcP4zW//djAeG2bzY5aEFRLE/nQFX+0o0VdzHZVsazSS741G46iv4+hdaxYzzkbLmY6/eYj4NtJZX/Mh/1VReM3LsK18aVId5B1vZM2TXrxizwzYj9MiqkrHsnNh8r1dlUBQjvEvLoj4gcfK4EL8KsmtvxPNsBqlFSnX0uBSL0U7viG6425Y/aBH70uv30BTSy0WLarBhYvdiEfz+OaXD6GxKYEwA7cYXDE4VOOP/vhnqK2vwa/9ylHcuNuHn712Dk8c3IbH9y7HCy+ewvWeSTx5/DHcv92LS5du4B//4hGsWNGAv/rxeZnm8Lmj67F/R6fOrY4k8cKrl/HR2R4ceawLTx7ejlffuIIPTl/AP/rlI1jRWYWh8TD+/C9PolDM4NnjW7Btcxvm5iP4u5+8ja9+43O4cPUBfvyTD/Hk0S04tH8pLpwfwI9evoBN61rxtS8fw0uvfowzZ6/j1//hMTQ3JvFH/+EFLF/WiF//h5/FBx/dxWuvn8MXv7AdXZ0dOHXmEtqXd+G577+DrRuXY9ee9XjuuRPIZWfxve98EVWxIoZGsvjxS+fFJvUXv3IImzfWStleuGHaZZQryObmZT5ZsdKGP/yf/wKtrWl85dmDOH3mJk58eB2/+PUj2Ly+Df/5z9/B/Gxeuucz+Xm8+PIlLFvRjl171uDP/u9XsXJxM778C7ulWfP7z51AplDBt771FfzVXz6HdCqBz39mF1ataEU4msOZi4P4wY8+FqvQf/DlA6itZRWQFTplMvUA1q1o+EMCjbCVD+lrlMNRRL7g3wIUpwr4FPfrZrfGSDHx1xSLthFUz9OtL0wQgDEMjFyQqZjRSN7meanXEjvnQ6EqRML1qK9fg6pkJyqVakVjgb5FLzIE9XSBsnjwowQDlMcjhSOYmRpBd89d0Xf963/zB58ebI6xGuUqRM4WwmbB8KdlSqKDhxLhyUTHZG6UlB8lIpo9n5Q+/UmM7t0VLj7EIwdikmtMLGMW+eIo8kUGHMrPGd6VYZf3qrCCoS594XCtSbfJvvMBqE5CHo5pZoJBRoliX3fD1aH+w6qN0ZK1TboUlbALPPZzAZGgigDZE6KexEy9OOrkrXdvoqYuiQOHNuPy9T5cv3oP2ze1Y8++NWhIq56GZPTwUAF//tcnUNOQwlee3Yvb3SM4cfI69uxchWOPb8Rf/D+vYWi6hI1buzA3OYN7d/vwuWPbsGvnavz5999C/+AUjhxYgyP716gkPRzD869exqlP+rF1Ywt2b16JUx9fRxFz+NLnD6CxlpaSEbzx9j30D47g2Wd2obE+htMf38LI6Cy2bF2F67eGcOLEJezftxFHH1uPjz+5htdPXsXaFa344ueP4uW3TuPi5Xv4B196HNs3tImrYHf3AA4e3ISbd/owPTGHX3h2ByYm5nH23E0ceWofXn31Q6xZuRSL2hrxgx+cRCGbxT/750+itTmJUjGO19+7gdu3+vGNrz6G1oYCykXlxzTYRORzF/JFjE4W8PaJK9iwqROH9q7DqVNX8cnFu3jiyE7s27EO//X/fQ3Z/7/r+/hTW5HLZfHa61cQS4awbccqfPzJXdQmwnj6+DZkCxC7ifn5Gfzzf/oVXLx4Gx+cuoy1a9pw7PAWNDbGUEQ1/tN/eQUrVjTj+BNbpLjvre+FpShLlTQgPDxVwStb2SZYyNMoSnApv9MR6ctr1ZWKaNIHFOPJCN5Yoyr2RdlQQKE4jMnpm8hmexEJZUQqwKZR8ofhUAvqatcilVoivVSc+S3+3N4vQyvBLekJ+uybnMOMV8JSsaxDQNw32cwU+vq6EYtH8FvffgQP4s8c3qMyau89AnaBwtG4OX0GtSTYRFFTzcmUGmx82KhplGPlA5/uoY9pP+NOCHkLEsK8WfMSbHKFKYRCOgtKzxGaZtcgTjgZTuu0QIn6Zh4kDYt66qh4zxfuKXz0p166UbmaQimDL+jFjdVl17gEGy17y79LGqUiP1UTK6ejxudENvMYGp4XpfCyzkXIhyro655AKhHB4qV1aKpNi0KWWo6R4Tnc6Z2UE2FlRyNmMsDwyDTq6mJYv64dd2+PoGdgGos7GhGtRDA4OIrlS1rR2dmAU2euy+CypW21WLWCBmbkD+J4/pVL+OjcIHZsbsXqzgZMz2awfEULliymT7N2/t64MYa+/n4cObId9+88wMlTV7B24wohtWdmyxgYmkQuk8ETh3dibGwUvWOzaEzFsWJ5O+709GNyJos1nS1YvawRk9kwblzrRbGYBWIhLF3UhrZFSXT3DWNocAbbt63G6NgkEskoisUS7t2blJGyGzY0obWlGWXQVP0OspksdmzrRDLC6qNOOlW6P4zJySz6+oYxNjmNWCKBFSsWS+d4b+8IRmdyaKytRtfixbh4o0fmhi3rqEc6VS1VJ57kK1d2YGhkGoX5OXStbEQmW8bQUBaF/DzWrGyU4YK37g0hEimjq7NNJjuEIyn87KUPsH7jEnR21Kmp10ML2VWcnH6Ff3culD4isNTKmjS9OBJo0HRzvrXr26EbezPp1ibHwn0RQVwOWG3B0CkHBRSLI5ievo1Mtg+hypxVbxvQ3LgJscRiALQC9SvEanylAx6963FvFyiHB3HBQo5nIWIoFubQ3XNH1MTf/s53Ph3ZPPX4LkU2uuNUem4Ndk7BqP14CvN4T6hHqU7XeOI0Xy6knaZasvarWn5JXa9HL9lHQ/p3No0pE8c0qlAaR644Kn8OV+KiE0nGWzhERqwTpIOX1R0qWqWfSNsVJNiIeZYGG37BIRjpT5GhZ0oAe2jHTV6wYKPNlkzD3KgXc/yTChRPGg02ju+hpQUXBTtgI9SlsFk0zs/DoWpRVGI69UHVs3GgXEA+xowqjiqSe4THggoTCEe1N6bA4XIx7Y/JFypIRqkpmkdB1K8xxCT4WXIZiuPHPzuHMxcHcOzxFTi4e5lA/EQ0jkoohrMXLqKxqRHzsxUk4gWsX9OBC+fuI5puwOKlKSR5n0oR5CslXL9+Hys7O1BdG0E+HEGiRKGharv5zCg6jIeBLFseyjEUCRditGlIiLwvQ86tFEdVKIJyuGBPWU3jRZuHEu7cHkIpVIW5zIxMS+jsrJfPzxNcjKBMYk+0mmcjaZlezNQw0dJEZ4PlOW2T11MG8nyvUFG6/ClAzJcL8nzj0RCKXLNETBRIV4ra6c2WESKLaAUFakYqYXH9u3jtLvbvP4D33ngbTz69B9FYGNEikVbR89p2KF8DjApX3GHlbD4dO+wad9z+WChacdISv3rrGBT9ObUIYV8X7VCScfZGMdiwUGONsZUCSpVRzM7exMzcPSlvNzdsRTK5FGXuEaqnpYs9IwpxV01z6ZTsRZuY6fZoMK5q+uQqcL58RUjtUAgMNvfu3xIP7kcLNod3e6+vaYsGFQo1VTpg6kabrMB+DdpyVqfTHmfz9weTBWP1PEo4SB5LC59zCZSbosSgpkMkw6aQybLMF0dVklaW1R6RzaUmcFM6lan4ZNplD15EZeZj41oUhJ+hq5g2OLoUSytQ2sfjcTNea4LxN7y5UpJQtbAMUw/7VhQS2FxJ3MhkT4cj86ZsBAzxmKElni7kvvje3MCUXdEzuchxvUa2l6nNoDq3TAWyNorytfTxU9THNocSCkjjb5//GJeuduPJAxz2tlmmOkYqFUzNlPG//+lzaGlbjNVdrTiwd61M1yR/gSSDaQWpsrYmlKJhZHNFJGTqZUh8aUQnzHtjj5PPi90wRSIqmftdEe9l4b1klK1Oy5Tgwa9W+DrU6apyaj4LvPD8uxgeyWDr5uXYsXsVaquTSEpHOsu1KtuXNU5xL5E0u8RkwgHXiEPSOiAwUgZirF5xKqrJujjml0XRYkz5EAYkEUgbgpUysbW5SvirAJeu9uOl106grW0R9u5cj41r26UhhOhd16k1VQaUv34wcUI508wwED1UXHGHb1CHwwXrGi8dwSxckCl+uYbZJMtAwT3HfaBZDa9J6QteI0JTGJ24itr0YiTi7aiUU6iwc10afFkGV3pB3subB2c5iVMXPwzfAohHgpQ5D7oAxc/BMUu379wEZwH87ve+9+nI5jNHrF0h0NnNK2MjmpuUQG0NS3f6AUuopsdpKmUphE9wLYiOgZYE13Olwcz0Ne5IkLVj5T8D0br5aQaUQy43ZUikRmY8a0+KepTo8mFwsnYFi9Q6e9zK2q59wSuFK3pyzaZuGqamRNqeQJsGTbs0jeLGpsrUva6iIpbFA8Ps+HNsGTCPHXkdlsptgbvgI4uJwcV9v1mOSre2NXXyQ4p0kqNr5GI5B5wlYcE+4hFc5PvznKvkMTFdxLvvXcVMtoCWuohwOy0NnMPOrZ/AB6evY3pqBvv3bERzYxXCJRKeIRQcoc62hqgGs0iRC5id6DqPm+ZSUozlZibvZU0JuhZoKaF9Pao4V4VtTARsavQlhCcDKNdTiK2lTIPG0Ts0hQ0rOtBSn0CZXdpRDaxMSflLjgQiPBGT8vxhcGM1tCwNB3zvUozoicBDe5gkKDiPI6b/wsEJDnAiEVnX0ltl+FsOVjHqT+DG7R7E4lGs7GpHuEw0QJ8e63MLa8DzytRuiJGd/m6NOxkJOUDtWVNaQZpu7TAPjux168+2vmuPssDA6+IhGRc73JDwMYrMxGJE0HQOxfIgRsduIpVoQm3NclTKjSiX1RhNCjblmCBGmYEWIIo1lXLIxS+JP5Q1LvjrghJ4JYdLly4Iv/pv/92/+/Rg8+RhtivoaUENjbbEW1XKpis4+KcRvoSqJF3c0po7/txbaKKkqVGQiNIFKR/OY4v1uzTUaEOeNvaRh2CAm8J8ZkL8YZLxJul+pR6CWhvpXfF6s1RB7KoE3sYWJbGdutYL5XqivFK4VaOcNYV8ndvNUJCanatLls/bmHbH43CYUiniESTAnzWk46VadiSwo5wpkH5GGiOxQhUWhz4pr3P3yJgQis5DAvcZ5ssxaxYt6bRpbpC4BK4SIjSJCqckGEQqWW26Y1BnAGHfD6G4nGolFNkbRbRgwY0BgCiA6EQ7xVVib6BG20GoDTLEJpJ9QY0RnX5hQEOl9DZFTOAEmwA1BPDBxHmAhbjGNJ0q8n2ZOFLOUCI609eNSXe73UcrfRTzbIDQ6k9FXpdISW04y9I7VpKAovIHRZ067E2atJyJpwYcIkPXbGp8rHxuSQ2iOpBRGlU1sJSkV8pVaV3Lgd9l5KgHToUUE3yXC0naaD1JXqe23qwF9KwhJV0eup/8qhQPCwabBBJsV2DLgVSrVLjHz5Mv9GFi+jLyxTFUSmHUpDtQV71RSGJHLzCdYouGVp31M2ijrT0fx0tbHHCfQXaOKZ8dovGvk1E2h/Pnz4gW7n/8wz/89GBz7PAu7wP66kH7OfENeSiNqhSRqqpDVTJl5T8TPP9cuUlvrIOaPtPu31RbpxaYdPCbIp+8eBHn8qMAaIHAm1WLRLxFGhDV5cJwvewKP9hoPmkWGcKvBHujlE1Xvxk3xsX3vPFmf9OqyqpRErjYtR0TpUxAa2MByapUzhxd0zMtu/MX0Y846QtSCaGUzaEwNSsnLN8jJb4jQCEeQbyuGlU1NEqKIJQtIDs1g/kcRY46KzRRnUa0oU42mG4OIJfNoDgxi1ChKKlCzJ1c1ATVkkgHKlMziBCdhsOgCwwrE6KOioTRsKgFIRrp8DmXyihkM8hNzyJWJBIJIVyXRjyZQHZyBuEMCfsKKnVppOvqwDRPuItCEdnJaVRm59hKhUIihnRLI0qzGeT59XIJsZo0qpobkJvLID8xJVMcygwcRADslSqVkW5uQO3iVp1/WqmgOJ/B7OAY5qdnEE0mgFgEiaoqQZm8RxN9g5py8nWyeZEVhGJxoEi5fhltK5dhanwc2ckpudZYfQ1qW5sRFi7Lpdw2/UDQMb+mFVW3djWN8VXwTgIiFhEB9bAjiSVQuO+31EOElwtIYAs34n/kl6R111l1S8SfrDTyyIkhmagRTqtUUkMvkv75whAmp64jk+sWH2IG/Kp4K1LJLtTXrkU43KDG6W6jGWpQ9wAliheUuL1QGNTU2Gf3zLbsKmUNFnDjxjXQtul3fvd3Pz3YPHlkt1dMUuTiwyrX1+TsQMUnpVJEOtWAZCLpR+ggEeNumINogcjt8/oLsl0LdtY6jzwKxQlx6CuXZ1EsZQRGkq+JROqlGsWAo2Sy+qqQs1mAbCw1EZ9h8ynx+50WBh8JToZ+WFrUipT64GjAscAkr0lnPTVZ9yYtiNpYUy5vzEuwpG6vwU3FYFOYmUPPpWuSMtTW1iLXO4ypkXHUdrZhybaNaOpoRyRbwP0LVzAxPIqatiZU1dUgNzKF6aExdG7ZgMaVnbLB+KwyMzN4cPEaSrPzSNfXYKpnELMTE6hf1o6l22imVMa9Ux9jfmQC4ZpatCxfxgGj0kDX09uHo88cRyWVlNQsVCwiMzaBG+9/jPzwOKL1NVj/xEEkUin0XLyKkSs3wXCz+okDaFnWIRub3F4lm8f4nW7c++A0ynM5pNeuwIZDezDbO4i7H57B3Mw0Vu7fjbaNazE3MYX7H53FTO8A6jsWobZjMSrFMsYf9KOqrQWbnjwkgSc3OIq7l65icmQcbUs7kKivFjuD6UEd+drQ2oxrFy5hxcoVKBRy6Dl3FbFEDC00Jg9FcPXaNRz/5pcx3tOPS2+dRCgRxfJDe9C+djUiiYSgGyIkK4nI55dytAVyNY+zIYkefAuWbPyePh8JWFrykNjP5UZOl7MA2dh+EcTjRwVFN1KkIrKOCbJhsKE3M2NUJt+H2Xkdw5vJjCCTGZPSeDLJPdKI6tRy1KbXIxblBJIIShXymu6gD2pufG2dl6V46Mp4DafFseqxQzcMNrdv3xTzukciiJlGBSW/ot3zIp7vVypEMSXkZQ02nCHtdXS7i7AU6eHY406AIHJ6mP1WQSADzZRobYhspKwqW5wluyQi0bT4scZi9eI2z5xVbBtZZZC5UXrUaDpjw/ICXdyu+uT9bryOm5ygxK8LNopcxI9YBH58KCSYXWe4ed0QdbAKJV3gPkpyr+OVyG1CQ6ISwsDlG4hWJ9G5fBm63/8E3VduYNmOLejcvx2xeAI3TnyI3lu30bFuNVbv2wGkEgjNZHDqhy9JCrLysV1oXrdSTbkqFfRduQGyQ0uWd+LqGyfRf/s2uvZuRef+nUhEwrj8szcxeOMu6pYvxfann0I5EUcoX8KVM+exdtMGjhOwGkcFyVIFF376BqbvPkBVZxv2fu1Z0boMnLmE7vc/RiEexaFf/yaKVQmZpU14RW/h8MwsPvr+j1AYn8XyowfRsXcb5vsHcevNkxjrH8Sur3weNWuWS2C6++Yp9F24gq7927DywC6UCkXkx6Zw+e4d7H7yMDLD47h18iMM9Pdj86F9aN+wlsM7Sg0XAAAgAElEQVRBEcmXMXavB2ODQ0jU16BYKWPNhrWYHh3HqedeQCqVwurjj6OldRHeP3kS2w7uQWR8Fh8+91PEqhLY9MyTqOloF75Lajq8blvXJJdl6qmZw0kVq0LnQ6vS2obzfGeCAcV2qRKw5nNti15YRWm2NHMy4yydmM/XqPmIwZWbVUXNgy2OeCxtpmqcQDKJ0fGLyBWIaIZlzlqlQqtQatGiMoUkVdWK6qrVqK1eK8FHrUA0sAhvY3HET4t8htgPeo6s1h3taAoXlBhs7ty59ejB5qkjezQwW9AWwsxJs83Px31NlcRlVKc5BIvownJMgWn+xQYDieODrJ7u7ujC6pQcEnPIF2ZQKk2gUOJUTPZ+kATjNjI+RpBHjagjaXwejaiOwAs2xrS7SpNDLcKFWIOmAGVLjSSGiBu/65eyjm+vPcGCiHWRS+rFAXZmqOVXtFTgp9MIVY1M6Dw1NYXFbW0oMM3IZMUmIREOo/f8VaRa67FoSRsenDyD3qu3sHzPdnTs3Yrc6CTO/uAlxKqTWH/8cdQsWyIVGhrt3X/nYzz45DLSXYux7QvHgXgC0UoJPVeuIxqLo33FUtx85S0MXr+HZft3o33fFiRjMVx/kV+7hequJdj2+adQSCYQLYeQm5lFOBFDJUXSWAF3tFjC1RffwuTtHiRXtmPvV5/B7MAYrr/1PrI9/RJk9v7jb6CUSgjE5+bkEwpn5nDqr36I0vA0Vh87gkV7N2NmaAi3XzuByb5h7PjqM0it7kAoW0TPOx+j//xl+bydO9mzNIKuri7c7+9HR/sS9F24ipvvnkL9omZsefYp5Gs5XreMBJsL8znMjE7IdcerEqhLpzHbP4LT338e8eoUVj79OBqXtGNqehqp2mqEhqdw8rnnkUjEsPXZz6CmYwm4LY2+xvTYOMrFAhqbmzA9NYXc/BzaOpYiRzJaJkzqrnSNvF6uEFD+SmXGUJJz3uP3BSdeanof2CYEVuKcZxva7CmcMESdIqk8VqkDg000UoVMvh9jk1eRK/Qgnx9DZn5CjNh8oy+yCjHEYjVIpVqRSnShsW4TorFFRg47JOPlVgtSqSC60T8/bKzlGkc1jbp3/w5KpRy+893vfnoa9dkn9hkvo8SwGxNasnG7JLl8jU0FpWIRdbVNUo1yia/yTM4sw+kHLPgsrHVblmvEsIwFUc/aYn4MueIYSpUZFIsZDzU54ySdYkyYyzk11UCI0bsJsVC9VGS0XUFvRJC38QKOV5L27SFc0FETLPIx5tYXZg+UevAyFZNPxN+tP0r8hqWi5ZOH8YR6zDClSmSLuHT2HNbu3IraVDW6r99CvL4G7cuXys/cPn0eS9euRDqdQt+H5zBw9Qa6du3C0n3bcf+jTzB4+iIibU3Y8rVnEE7GtcQcrmDqyg1c/9nbiDe3YNPnP4NkU70Quf03bkmK1t7VgWuvvYuhm/fRuXcH2g5sRyoSxY2X3sTItduoWdmJzc8+iTxPcPEqdjoR5V6kGlco4vKLr2P2djeiK9qx7wufE+Q1dacbuQdDKIRD2Pfr30ChOiENkyS2I8UK4rM5nPqbH6E0NollR/ej89BOZAaGcefVExgeGMTWL30e1Ws7EZ7P4/7bRDZXsWLnFiRbmpAtl9G+a7M83/hsVlBN9/kr6Ny9GcsP70MlGkOiRFfTCvIkhUo0gNedyyCJsSm8/4PnEUvGsebpI2jqpM6EPlxRlAZGJRDRr2b1wb1oamtDJJFEtL5aUtHp4THcuXQVS9etQktzM17/0QvYeWAfald2IscihCthc4mzimcksGvlcZvRL1m7te3IXl3yDkm40onbmVq1cxYUTn1vNqZU27BQEKGCuEqCxcjoWRQrvZiZ7UYhPyP8JlMkCiKVcmcpXKcyUGlfU7UU8XAzGpoPIRqjVag5FdoFuDK7hBXH9wX0Nz7y8ZGNQziRcAl37t5ELjuH33+kdgUjiIWP4f9sTzDbRgts3rxvBTAV1NdxAJt2m7pfrsi0sATo/t1HPZ6wSdaKWj9ms3MolftRLE2jWJoz3khNw9VZzhox5bSgbwcnFdCtL4V01SJxspNgY+w5f3d9UC6dkt9NzOchm4DfjfAxVp5k6VsEeGaGzhIqF6bT4bjXdsGJSEaEgHzcpTIGzlyWTbjj0D7cOnsJI6Oj2HbkEGLpBGLhCC6eOIVN+3ZLA1vve59g4MZNdO3di/Z923D17ROYuXgTicUt2P71Z1GK830jUjqevXYTV372NiINDVj1mSNIL22Ta3pw+RpSyQRaOxbhzhsfYOD6bXQe2InF+7YjHYnhys/ewMj1W6jrWoYtRDZim+GG2puHsFUm4sWKBJup2/dRs7wDGw7tw7Wr19He2IA7H36CbLmC/d/6Gko1SUToaWz8WKxUwYd/82OUe0ZQs7QNa47sQ393N0bOXkVmPoNNX/4cUuuWI5LNo+ftj9B/7goSDbXIV8pYtmYNOo/uQ4Wl7JEJ3Hn3Q4xcvYmufdvRfmQv5hnAWYKWETYMOmXRI8lcKsbLwQl89DcvIBKPYNXTR9C4bKmUJkiIY2AMF557EYVCBokVHZiZyyA7MY10fT02HT2AlvY2XDl5GhNDQzjw2Sfw4PY9XDt7CQe/cByJVtqC0FmTyKWEGI3rRVGv61lUw4ZiPXdH1yNlRvnuexx8CCpyPatVl6M4tTLTOxNsSuWsRMeBpKyx0bHzmM/eRaUyipmZEW3riXCarNm+mpE81wUP42R0CaKhNjQ370csppmA2leorasGy0Bbu/tcAX7G8+IJUDiK4Ct48ICD8jL49nd+59ORzdEDO5zg0Rfw8UWNNHUBxpHELHfSf5h2C0pkuBDpSYO9r2ng8eGaFLgt3dLPoh40ufw8isVulCtZFMsZIQL1/lMrQetLFVZp3xPFdLUIox5VVTRd5+RHHcuhJ4gv2AvaTbgKlJuG4PyEXVrlkI32SBnha0SvmI0z8FA1bCkXA07QQpS+NyzHDl27g9FLN7H12CHk5jO4feos2rasQ+eerUJCxgslnH/3A+x75gmpzPS9fwbDN+6ia98edOzdgp5PzqHv1FmkW5uw/etfQL6KimOdqjR14Spuv34SaG7A+mefQry5XkrFdz46h0Vtrahd3IxbL7+DkRv30HFwFzr2bUciFMbVV9/E0JWbqO9ahs3PPCXVIkE2JmYUkGBG1/FSCVdeeE3SqMbODgl67WtWITM5jutvn0S2UsGBb30NqElrmZ5rRaVIyDzox70PzkrKmGxtQFNjI8Yv38LkyAS2fOlpVK9dhsp8Bj3vnkbfuStYsWcrmjs7MDkxiY7dW4R8Lk3Poodo79xltG5YjbWfP4psLKrzr4jERECobTSiPQpXEB+awem//onIA9Y+/QSaupaJlYeQvkPjOP+3LyJcLmLHl55GbUsLTvzoReQGxpDoasPuZ55EZnAMl944gfiSJhw+egwv/te/RmpxC7YdP4pwqkoDm7rMe5tU0yrDK9JXJEe0TkbwjmFr1jTU6Jee/e9xZW7dRe5Qdu4JQkAKncDWCiKcUGgOQyNXMZe5jXJ5EpnMqHTLy5gXsV8hEo6hKlmNZKIJyfhy1NeuRzjcZgUVfWZa9dWRO9GI73fsq4Z9wy/Ziws4Hv0Kh/496LuPfH4ev/07jxhsNNWwWd0mw1VDHo4CMUWx8TgMOvQf5nwZr34YuE/Kopv3jLt3DwMcp1S2eTziI1sZRTY/iVJ5RmZ8c+KeuyNuYoFaPPCmN4hLX7jCOUv8WcriLUBZOTZI1rr0ymlhFnA6JvYLoiFqX7xJmFKNskqT6WJkodkkBp2WaX1TlRCmbtzHwLXbWH9gB4qzGfRevoFFG9egfedmqXrN9A1hqn8Qq/fvQCmfR/eJ0xi51Y1V+/dg6a5NmBsYwifPv4JkugrrnzmGqo7FOrUxFML1N97ByIUbqOtaivWfOYJiLIqqWBwX3/kAW3ZuQ74qjNuvvocxBpv9O9C+f7u0DVx9+Q0MX72FupXLsfGZYyiIL09gYoAEGyEmUFUu4/ILr2LqVg8q1Sks2rUJ63btwPC1G7hN3iYUwmO/+nUUqzkuRDcNtUDc+JzZnaAxPvmfaBQzA8O4ToK4bxDbv3ActWu7EOJnfu9jdJ+9hOV7tqJz12aMT02hvXMZxkfHUCoWUBoYw4233gdqU9j99WeBxlpUCmUhdAulopTaOaWySG1QqIzY0CQ++f7zKMRCWPf0UQ02MsAOKA2P4wyJ9UIO2794HM1dnbh36gzuvfERYm2N2PTMURQmZnDt1Gm0rlmG9es24md//WMsXr8aq/fvRDhdpUFLKlO+zMOZZGnAXkikegUR2xfCYdpuVddLc5QMbGCTI1nOZc4I8uLUw3ASaBoxcpSSdc1jZOwqMrl7KJUHMT8/JlXiYpmz7uOoTjSJK0IivgR1tesQi7VJWuVoVT3odVOqz05ALhKoSC+oHAVDqKEeTiMdGOzBfGbm0UrfT9HPRuGLg0GqznRvarYSKteuiIqysYED42TIkfczvGDH7ej8JO+fFoiV9HM6cZ/P9dCZrVieEv/hEsfulrImGtPcnORYJJKWkRbi7RGioph6CaZQeYnQfy9f40rbbiBdsPPbTIAUsWgVgUFKuBoZxatfYwXKqYkV2Sh60kqTI4ypPI4gmi1g4OpNzGfmsffxQ7h95Romxiew8fH9wufcu3wDXcs6UdPRKsHm1tsfYuJ2D1Yf2C28BVf09bdPYej2XSzfsw1dO3eId3docg4nf/JTIZ437d2FidlZpNK1qG9rwbWr17Dz4F7kK0XcfvldjN68h6UHGGx2oDoaw4UXXsXI9duoXb1ckE1eZlWpAZQ3ToXwqURftzAuvvQaxm/cQ7S5AXt+6UuIJpMYv3QDN95+H7lQCId/9RvIpROSpnATyqRLahNZvWFaQb6rDGT7h3Hz9RMY6x/Ctmc/g/pNq1DO5STY9Jy+iOU7t2Alq6HxOMpT87h87iI6Nq5GdTyJu++dRvedu1i1cyuW7domm74wl8Fwdx/KsQgWLesQk/gwU/HhKXz0gxcogMCGZ55A/cpOlPjZeFCOTOH0D19EKZvFjmefQvOyDpx//V2MXLqJupVLseboAfRcu4VKqYBte3fh8pkLGB+fwJbHDyJeV4OCGNFrpYRCSIf07Q8BQkaFHa7q5Fa/j+R9/Yzb6/6+86s9Fl9sAoQGTFIH8WjaTM8pNmSPXwYz87cxO3dTyt9ZzvuuAKlUHeKRRiQTywTRxKKt4i0tWYLHqwbpD+WM+BkVrTn9Gr+m/+btV39La7tPqISBgR7Mzk3ju7/3CO0Kxw7t9lrknfqH1yTMjU1XcDYTzFvpn9LavFjtMn1tptlBBCKMuzBLbRY8pAW0vPtGErA5UQ3nCmMoicYmp85jgixqxAY0HmO3ecJc+BkMGGh8ZOOaL1UHo42YgnI8LU3Qqc+ZYtmEBSubU50pfI0J9qTSJN3hqskRjsa+Jl200jEeE+m+VL7mc+i5dgMdm9YKtzV+q1vEZ/lMFuMjo2hub0MoFUeoUMLE/T7kJqaxaFUXlu3ZikRbMyqTc+g7ewlD0xNoWtqJRHUSs71DyE/NYNmW9WhoacLHb5xAaTaH+uVL0NrVidal7RgdHMLdt09hdngEDWu6sGzvdmlvuPzWu5jpH0a6fRFWPrYf6dZmHY4nwVbVunJ2U98yPIbr732AucERJBvrsfEzh5GuqUXPmYvouXgF+Qqw8anH0by8E0hSBq8jY5jexMln2G4p5/Lov34TvZ9cRH5qFm3bNqJj1yap9jBNmu0eQqKtCTVd7ZIKZsemMDc9hx2fP4ZIXQr5oXFJSScHRhBhx3w9e/FCqEpUobVzCaqaOdKngvJ8FoM378n1UTfTuHEllmxai6rqaqBQwuC1O3jwyUWUi0U0dHUgmU5huLsHjbX1WLJ5LcrVKUz0D2HR0nYkknGcOfkR1m/bKikqbxCV1W6PqhmJr0VzB6c/WUHXv2dsbtoZ122tP+4GDhrYcepi78BXTyhnCyrtFWwBEdlHjUzD4CEro2Uq05jPPMDU9E3kaKYlByAP43bU1q5FIrYYlYrozF0GaNfnJ0ZOe/Nzgl6XawV1MW6rGkEbDZfR29+NublpfO/3fy+w4/WPP1cbop+N3gO/6iTwytoXCK9dhUr+XC6juWmRF2zkHgWUwu7TuNd8+B2DDfvCzHvJoMt/CyiXZ5DJj0hligRxJMTUiX7DLQC05C6R2hF19P4wr2LHlAu/8/AoF0Ncbpa3j040hVQCmUHU2g1s8qV2jWsOq1wPc2jtdRHdDatSHMNiAj7ZvnNZRBNRsf4MZXMYuH4Tw30D6FzRherFLcIBJQht80UhLHvvd6N2SRtWPq4TSlPZIoanxlEqsBdI+6Ti1Wkk6qgvKmJqaBSFyXkkG+tQTVVsLIqZ8XFUJqZlY5UTUcQbGqUZMzc1KddQ5nU3NiBZTad+tjIoTDdELc+5MD2LyvQUQuLIGEG0vk7Uu5nxKYQyOf2Z+hpUNdRpcyPvM6tSMnFYVdFC4+bzyE5NoTg/r3xLVRKxxlqU8jmUp+YQLlYgoxesDyofpio2iuqWRiAeBZspy5kcctNzoqLmRuJzowo4UUVUpYK7aKGMmZlphHJ5US9X2KldV40KJyaUKshPzyE6z2YIdvury2I+VESirhqJqiRKeTXxj3LCRLmM7MycqLhzXJqmuZGGWCq+KY6T+6KNq+7GBVkCQQgKsQ0kaAXXFRP4eRd0X3t7J5BZCLrge2hzMl+KRZFouFa7t7mRw2xiKYhxVna+H5NsWciOI5VegsbGjQhHFgHlhKjFZVyOBQ9FKX4o0BYidULQ61rIfQQJbR/YaKJIh4Pe3vuYmZ3Av/43/+bTg40jiJ24yHMWc6N2LSOSnN6Y6oaGFr15nn+ZErOOoHUBJUgQByrj9rH9m6vfZ5YT8qDY+zSPzPyYjFKNxWuQSDSiIuN3dXiYjofUniqOUtWOIV8D4JWmndWnIRsXYFzKpNMRXGpkExMo3pPeJmvGdCmTp8cx2wpJr4hsODo3hnw+gwI9XKSZkYMfKAKMIlquYLJvQD5h29Il0t9TsWmZtIFIlCIifJudmUXnurUIJVWv4zrguchlEQhPRLJce9jEU9bEi7wv4qJIpMX0ge0GATJexVwynxbc5/weLeP68z0Yi2XWlDXdOp239NGwLGoOi+wfMrbeh9ky4I3VTL02jj4h0S/ldOlVUt8hkefz+qRRUltHCnkaRfl6DtGq0PK8xBE0KlUoElUX2JZCuK++17lcRgNFlN67yj2ISaaINSlw0zXiW3pq6sgvy/2zk1B6Ffl1piwFDUosm9cvXYz6Je2ic9KheH5vlJvbzSCkk05dUcP1HdmcNTGgY1Ox+v+6I5/oWAhaZ5AeEP9pAducMSkPKQPxWC3i0Vq7T2q+K9NN5b7NIFccwOR0LxY1bUA41KQMpmh0tKssuFfV4G6hSM8PKvq+amHq+rR8lsUR4Jp2ASPDfZiYHMbv/8EjOPUdPbjT8kzFKC6gKEzjh1J3Pif0482tr21agGzcT7oTMsjXSAx1HI0fGj2Q5npQNNi4UbN8OMxNs8hmppFINIjXS5lVKTLuEmy4qSikK4JtfNqY6d9A5yHsp1KuSmU6G3PukwXvEJD5dMSEiPYN02kF4bQQRDGeJzFRDR8jhX6VCrKDY7h/8YoQwzJt0frFaA/BCbv+3CpFXTzxJOhF2dOkS5/NlOQeIjaETXWTSkDrs6Grvm5+1TBat7UJz1xznS4G/awLTyQdo+yes9MKuWfoLTrXrOid0NJi7k1vlPcxpEioL0Qxp4naaGC5atXby1JXc3jl/bQNwBaw+fy4g0Jb3vS1tdDgG1Pxa3J9RDDS36OprjYPW9Mj7wmJYblWHbMjBK02tSw86Iyn0Cqpfga+p6D6WBQrt22W/wt8PbFzcM0NrsGSm9beMAjSPf5D55vrPXbiPQ3hsp9E22INo4HsQmeX230iCV4JIRauFkErBX7iehAuSElcNFiRGczN92Jq5gHaWtYjgiUoc7BjSKu01KZ5qbLZZcj9CqwN99z9vepo7oc2beCv/HGans/Mjj+aUx8JYp/ctQcdmNDnhqMLaUwLgXJF5nzrjF8jlOwClBzzhYE+rlrYtOZpDozh9nM7ZzrCEzGHXH5SpNgMNtEovWzMx0OaCZ1eoCiiPhdsnFWELAGnFA5MVPDMzj2bUJ+J9zyKA1MZdJOwusIHxg1F1KEpF5ssWUJWM/SIQP9QroCIwA2bRiPVWu3slhPX/p6IxfXE5eaMstvbys8MXGJmJQpLlMyegKNkKDvQlhGmK8Eg4u60ogPyai4Xj8eVV5HNb2V9l+Kqu5wGW/6MoAYJGA8T/7w2Llr1p9FqHvttVJclCghLMd2B5e6bRzxaWsvP4J5RQRoUNbURDkk6rk1caM+AsUnTeEeiKgfnNkc4qiS1VzW1bnr9bL5E35tnZq8nAcCAhv68m3mt95L3PUTiWppFtQ9NuClBkFqMUCivZe/gxpU9YHocaYGwrR70uHHpi3tOruSsS0d1PVrx0K9EI9WIcdY99dqC/HVag0yPzfVhfOoWioUJaU1oatiCeLRNxwkLSqxSAzCbhBJELI4cDpa8NTgrqlEkozfKgWCtrvEwAKYmhjE5NYbf/p1HMDx/8nH62QTOPusJEZKYhkpW8haUI6lVWapRcW6W4M8tgDNBnaTf+f1wjAzGTi2jio8aysihWJxGvjApjmWhUFzaE2JRnfMtb2vTFJhSCLKxNMppa+RM5IZ0LnyBKpSrJvljXRQSeRoaz7FPg4ic2oJ2ODlRUy1ufgqvVCCond2ivbH3Y2SRVEz0CNoG4a7HRwFa8ZIudVlTLOWGEKEPS1nik5R2NRXhZjRXN0kT3Lwg9zW757ZAFDnYFG13gskq081sy0ff2zv3dAOp5F7vib4GT1pFBe50d+/vdpJDDw5p8V7qL/8pG0jytChuBQdTKA8dy5sFpkXKVWpOz0/uCp58lgwM7p1E8WtpOQ8DLxA5awc7EB3xqmN5rQhjqZTMGdcIumBWiMfNEEWbAE8PWAdrlNdbSLb6n0HvkaIovzfKEIz9m2h1pECjn0hnPFLNnpY0yjvF5FNmMJfpxeTsDRRLQxqEyglEwy1oqF+FRKJVPIjVl1hRpQsk8qqG+Fxg8QOfI8If3rF+6V9/HpidHsPYxNCjifrE8HwBMaQQz8E8G60u3yPIpkJk06IK4oCfTZAklufnHqDdNJf/B5efWyJ8YNpHQtIri3xhWlANQlkZWK+MEFl2N+ebaIPNmaLQUWTj2hWsVMfKkOYZpiY2cyw9lRWi+wbouvn05A9MvAw0cRLZyMYUq1D1K1abG1ambJ6U/KyaRSk3pCNhWE3j9Yhnsvwct682d5JjYUlcuDJ6xEjSQTQkFlFyOmk6EhSL6SLwrDScT5CdRsENK1yN1whoZL7tGj397ZRy68qjFfzTTLaDyxb0CFxYiZQ57C4tUpTg8SHmjeMWthNneovd4wXsolzgUA9RryQrd8WldKI81+eq6X2A1rTObTfaR6tHViFyvJVz/LOStkMoElyNDJbDgUZlls5Ia4S8vyrsFdgEEYAGHS92uTSFh7S7wEBl1nIIfY7utfQU9eKz/JXpONMoyj7CNUan82dymJ3vxszcbRTLYwDlH0zFzaKWWrTa6jVIJpaKR7U7fPz3c3/y3TIfJoftUduZYAMlveegaG52ZhxDQ7347u8/Qm+UI4gljzb1Y7A8JyeAy6NFc1OS3ii60Mlu8c8UT73ryLOfi4t29b71kKEeObCITnLI5yek87tMHxurOCnBlZCAQ3QTi9WKSlKfVBnFQLBxt5AbXDxLLF1aWPrWNMDxGQvaF8wY3Q22I5pxAj+pbknDpfIvvkgwLGkl0yUnM3doRF6bUNrsLniPKRqU75UWCRGoyCLV6ZvmxWOcmUtbvEVshkyCT8yURTayF+H1tjgOQtZrMDcXZ0Nd1BJEXCAK+LtoyckQgq0JPX9Ni2HFArdeNPXRKotMSqa5lVy/BTc+JkfxuCFpnnevr+0IVj78ao+3tQ2l8kIUdeg6Fbbb13J5G1fV6Sqg08Ah/VKOm7H0x1VLhUCVeCGEj9i0KnrRsr6uabsLnom5M5fSGfNyVwU5+rtCnfWMD7Ln5B6X7CuX2gQ2i1TBzEBNrHLF84vIhr1wPNCymMvcw+TkLRTLE+KKINcvNIOOyqYtRTjUjJrqlahOM6WiINDV2V0hxa7THTBe9uyn0fqZ/BRGnrUhCf4+NTmKO3ev49//T//efYK/91XkFRhsNCKbz6gtdvd39lxos5ih2HIFtTUNFmwWQnJZ2EJu6UJ1v9ylOri+IG8zDEszb6KZQlERDfuihDDmzGILKvT2YOk7FmlAMt6MUIUi/oIEG/L37kao34yd2As8gd3GW4h2lKtRdKEnppqZ69+d4E8rVFx4ShAzlVLi2GluREovVS9eaUR6aUjFMjC7ueMumDDgUBgp32+VCef1K0jGBIVq1mmQ11WXRMpqGyC4cr1ZRgZD7Ofck5D3EVl9ILvxXjPQWiL8hOlBTKvkcSb2XIOyfKmcGIJ5WAgmAk/5t7L0MombnzwbRRsu4LleLSG/DU2ojaVeLBGGcDU/14WswUbjhK5HXa8agCQg0qOYb82YHOAgtLJlbn7S7GrWpF6w0JYHic8yycOqR15wd9Uan0+SWWrWXOnHD0UBriXEBWZ5P+Gp7ICxB+VIcgm+EfaCUtRKBXGNIOTZ+fuYmrmCYnHclVR0TJBYheqQSA2qvOIGMdJKpVfppAa3kS0D4EdxpXh3ULtzy6VVHgI23Kapoo5Mmp0dw/37N/Hf/9v/4VGDjXsbtwrtoUgZVFMnl+sxlQq2Kzysmwlkz5oaBPJp6ldkjrcQvNp9ytG0DC50GpNub/qmUkPgoLp8cuoJzNKCelpJiuEAACAASURBVBqZvd2MeKxVhV3lPCphHQKn40ttDK+kMzYPSvJxFUyp5sH6nDwnP58odu0KqsfxlcTa9W1fs94oPlnhZKRD3G8YFWJQyF3lczT2mUZHuASdVSUVHHvw8hSMxJXPrxBKkSVLrOKuZhvbbQjX8BfYjAvINONgXHVK1d2Gk1yaYroRWUBmAylciKRZ5jwnznRWjbFopevCjg75mjn3CYGqn9n5Eztkace/F2wcVHele4tbfnOgnVSKlGx12anlJkyq+k7XqGTOVk7WzaoVTuFuQuoLzGciRLWhEa1m6fNwa11CvPXuOSKZgUE/sD0DCWR+tTVY+eIGFuDpzM9Nda7FGH2e+l7mgeQaOKVSp/eP/B3XlyDFUBWqYnWYyz7A2PR5lMt0KeRkWFazyqiUKAvhoav+N5whpe+TQCSURnX9NmlaRpkOm25skpbyfS7HGXgZN+1pcvywGeR5iM05kKCv/z6+9/uPoCA+QmQTCCYa+JR85H+u5O2qUXxI5GzEqS+Yb9vCteewANkoFBPcY7Oh+IMMPDpFIZObQKk8YkeI+gu7eU168hEm0rrSSOQQu2+rka5qlV4pohv5Hnm45mFsD8obRGdtC8Eyt6tMOU2N2yyKdDSAsPokrQzGEbjuXucxzE8VFAm6BezMz6VhlYFARr/QYEv1O26XSvplQco7iQOcgCA0px+yk1oWsPmn8P1FM8J0zNIWXm8wEGgJmNmBLmIHOl3ZVcfGOjTkZOqO33Ho1eT4EryclYduGl0yPjfk83dmhP6QAM6d8s4j2H0+t3akGGG8jFvm7vO6AKOBxeZU2mnu0n8towdk9oZmhOSW+K0jfVy1xTtiHcozLkgpGZ+70jijf3eHr/avKlKW6/d8toNueK4VwJ6VoW5fY+Oip7X8SD+i2ZoYlcBRRvFoDXL5MQwMnUU0NgGUOQ2TwUUN5IjgyB9KnAwTDeoMc/7f1HAM6dQilEsU+mnTpv5Se1C9X76e5uHP6X92d291u2ZzMxgd7cdvPUo1ijobLyfzODqNcPpAjIALtC7U1zcjkeBF+8y7u/k+sjFo6R6Xd5q6c8ZBurxEx2K51yYZOGWwYtcF3bTCUhIxJJFM0DzLZkhVyPfoz0kaRGQjfttckG5krr6f+IuLHYSVa403cV28SvCav7Bz1jdrUKlWSRql3rmcK+WM0XnEKeeiaZakDsbDqIxcq07OisLpZrj3ve5xIxx1kBgDlEezegUPfV3LuR0HZrvUCS/1PtgMLtm0mq44RBM8ndw99kpSFom0MqibQEusegq609jVQTVltpRId5uXSjuUIs8jagbpNh3AzjTHsWogtEqfvKvb2EaqPqwWEkQrkoSo9EfJ/dLJ8PLZXRldP7ZxO46TVHjlBV3FZC6s6Gd0vKLREz4PY5/RMcFyT4xl0M3r7pnmX17TpcdX6nPg19VHyY3d1f2iz4nmaxzTo5NEyE/RKC4WrZOxP2KgNX4ZpdKopKZikBvKyygbpu8KtyooMm8MNaCmthN1tZtRpt2hlM756XRwYTDYuMDufg+AOKVaHFdliI1fy+dmMTj0AN/+ziNMxGSwUSJMIa97MN4DWhDFy6LqpM4mmaDxuE8ceRcYZOS9q7fvs1ngdjbYY+HyKCCXH0KB7nyWRukxzdOSp7IuaFlOlTRisQYkY3Xyd9VhWLCRB6gGVk6fIKN4rcdJ+BUrUXvw1RmU2+YURELyl2mWBQfH6bhub9GG2ExwCSJW6YpJv5RyPZLjSwoW8DyWv2uA4j3QIOT0Orq1HaFtx6e3eYMnjx8s7PQ2FOqlXlYJUfLUJ4gdnyJ8idsYbpf5u807fPjZRO9haZMzjpJNTm1OmctbN49LX7UK5OdW+mdLZyRb0ecqQcxzT/QRtEdACidgnjtBlGKppqxVphfOwMwKGZQKyKHiHdM21UPemffdneB+A6JeriN/9X0dT+bUzP5Kd2vZIT8eDPp+OrTOwQMLV5aK6DkSuMnedegzcjwJv8vnUEwtL+uQxRG2ybJgkUU234uJyRso5EcQDuWF/i7ycLU5FGohUo2a2nVIJlfKhAbPxleYREulxXDffTpXmfLDjp/2acrsrRwDJqUip5bex+989xEtJvgCXCQSPOx+6KKwN5Wvqc6GOW9tbSOS4kEcuCjvRFwYgNxL6gL3BUL+sSJhDkBBdDUcSYFQxtzG+OD0ZuiNSiIRa0I8SkWxiuzY9V3i3CHtGJH/omI8REKRP2sjdi0/d8Rv8BR1qZVLqxirZAidpVLe102xKvBIyuA2D9zQDAOVS6+EN/KCnJXIhdtRU3X5eYuJ0lNl1+e9l9lYuMDstEH+JvChuXckekFEH51z4pPXdIeJCNCcM5/zxw2cqq764AntjKB2i9M7vW2peNPr3O23VegaFj0kZs/eApGiBz8QqvTBYQNrOwhciwZnE426reIyQs21PX2vBBtPsWt0gA1e9JGhI5KNrJYCgxSiVL7g5CBuG7jF7srXtvH0UFa+R9NURbWSEcioIXc/rNLlbY+FpuNu3/HbZWa3MwmyQjtL34lYfeA188jnhjE1cx35fJ9Y55JE59rnzKgIGlBbt1qmY5aQEimFHjY6CNKONqMmHCfrczYSVuzaXYx5GFvw30ulLO7fu4nf+4NHaMQ8emC7nUp+bNGF4FtG8F8YbSUglcuorW5AnGmUlb41FrnS+UNoJxCwZJ0R2sknCXyfqVJlvKxMVpgQvY1pQ8XIOYSklL2l6xtJnQoocJHBpqiTFG21ylhaEsEe+avpjftfyVzVRbjWAx2NYiK9wLA6LYvbhAU3okUWlJlpWXOfs6kQ/sZVbCTV0sqYvLZYWWgp3SEVXoMXbLwRLXYdXsVJMyCncPZOpQDuDXIUbn07cpY/5zaCx6cEDlmvbGtSdp+4tIZDh15ko2ma4VIzLbNKaNU1QCLZG4SmBuDePhXCWJGPQ84uuHptDGYMrmtK0yPXR+SsS4RMNh7MwQJHBWgaYcjG29+qERNpk2mvdMqj3lcNevrUSIor52WpmQ3cWxA0glUpx5kZz6PpsZqly1DlILEd5EbtefK65J0tQPHPOkiPlUoq1CGNtbFwAsloWnq4OI5ap2JmUJRxLjeRzfWjEuL0WK71RtSm1yKdWgGEqlCSlgXXBxfcd24fCqb2Mhy3fnxeSukJn1PTnSatHaUsHvTcwXe+9wizvjkR0/Ei7oSUHharJAmr7kbymjy9rq5Jnejd8J0gAgpugIed+rxgo1Uh/TE+bdVahMSPOId8kTOjqB5mj1EJoUqtNGJGInWmILaqiET9ovSfMIYVSxUU2G+EMlKppHRL68a2sS8MQtLdbardQCXKnU6ucuRK3lK1kmZLjfTOApQcxAIUwpAoKmMXYPTYTcTZ06UErldKtyZWp0B2eT3JZHevHUJyRu0MWESVnF/FzyDdx1bKlpPcUBSDirQK2OGggSCQbhnikVlWJmnwTiwx4VafXXIGFG4WnW2EcWK2zJQQZp8WB+yJvsYPMkQGRTZhSvDmoWAVFfOG0VK/eV6b07+7l0oOO47FR2SOVGdbhRuwx8/N93Yqb8E9sl51eJ7XN0VhpFXy8nl2YOva1ePJmYhpAMzlc0jEEjo90imFrStaP7Ppj4zXUY7OSvQSjJ0FBVXCeqC5VFKre7Z2rcrkAre0a1hVrFgJY2Y+j+u37iCejGH1imWoT1ejOpGWNFxmfrNHsJLVlpbiNMYmLyKb6UU40oCW5g2IJzjChQZnUTZ+izhQUJM8c0VcysO5Q9rQrVUYPY7GkVaOJ3QZjB04pXIWgwM9+M3f/k238z0oF8B0utc5N8ojiJ0Iy1NaKhTXxeIjG5a+WaVxoHcBwv57go0eog9FVPuaRnUXdFxLPVOqaWTz46IMrk60IxpLAzTLskqIDPCyk0t6gRDG4NQ87o2MykLfvmoVkjGW0fnAydDHTTNTEPNrjqWls5zm9kQb1uQZqSAejisBbPwLF2pUYKhyFTodk7/rCc9TQxTLEQaAlHA+HONayofA3iSmiCIGFHKb+TfL5dZo6CmLtcOcDYSck6V3hF4+EcTCDEJFKXEKdC0zM2dg40RINtuxokWVaFFKoXKqUu8hn4snLGXsFBIq4pOGa6YM5bw8RxkJIxMurdxOGF+OyFSISLQop6wM/iUnQC29t074GtYUSl1UWEc2awMqUwteNzctm0dLKBTzSMSrkc8xoPGxl6QlgwG9zBG6XOg8IQRxqOZJZ0ISNWnLh6JuJ43QtFQDNAO65CASKOj4r8FCnw/lEky5dS2bjEkOVDMXl4M/Kp3lfB3WY92y1DG2tKDgPS3opI5KTIK/BlkgEqPamM2Ryv1EwlnxkqHxFa9R74hqjSTASSpdtBYgyh/4zEgHKOi/NTGPF977GM319fjc3o1Y1dSAqmgtInG9Zv28KkuRxKs8g6mJK0il2pBOLUOJUhEJ6JQF6IsqfjA2O0gSWWbi0IsCWQ2aDvUGtrVVfRUN0eRufHQQ/+1v/ItPDzZuImYwYLjgow+GC1Xhpow7LVdEZ0Mhm54KwZw0eEn65yBn41iwQFbvQTMf4XBDMCCwEXMKqOSRSiwWKbaOtBf2wd5IeY9CWWfm9I7O4t4wGfoctq/pREIsZ7jh6Lmr7QMiFCTpzAUTsd4h0SbY82c3bSWLaDSNUDgto2RcxUlOS8JU6R6gEpivzXG6unAEiUnPVBIIsyeFQUhTOL4BmyeZClCXw4BIa0t+lnB4HgjnEQoxoNZKS4R1Zkp1ge/L+y1aElGWcvwqF3ERRY4dDicRYg+McA4udbEWAmmRpqiO/TG+tqRYGhMkGQ6xopc2epTfy5M/hCIfgZiOFc0tTpg9hGSzqd6EJye1tsKnyfzpMPJFIitt5XAcoDRxUngZnkelnEEkQs0UpfeULWjZlvdJSFZBJdSoMChan1hoDsXyuM3urkeplNRNwGAvKMxQlaBLapcqyOdzUhZGeBKl0rQI4kpgMy83YUS6pgVNm5k+EZKgaCIGWjeAwWIShcI8ohz0hrS2k5TIp1Cdy4ODwYtBgg4FtNig0JNCPY4jGpZeplCoFuVKWq89QpvdAv0stNfMihISCEQRnke5NIZIJI/emTT+5tUzaGqsw9N7t2HNohZUxTmiRWd8e+JJQSkcuTyO8bGb4sudSnegUkkp/WBAQThM69uS+ORyIuNmHA1iu9aTtbhg49CZxAaPkuCrFjE08AD/6jf/5acHGzcR00tqjGhz/IwjwAS626B06myERJOL9su8GncCZIABFncVDwVTjeIeacx/1ZZ5He+SFT9i1vFJCNOpTBCKX0qxPBPIi3lWVIbVPxgdRk06j9VLagVuR6VTll2vfNgMDrQSdfPEnV6E/A7Hg3Ao3hxC0RmEQ/WIhJsRjtSB9lWSvnBrlKm9cSVsog4GsRxCmEUoNCUVD4QbEQ43IxSJq7KeVuiSXmm6QYQjBlwRbnZyU6Moh6ekgS4U6gRCSZSkDZyzu1VbpMJBXSRSVwkT0YygWJ5W4jy6BJVQDQr8GeNQhAcA3yOCSonaEgYKBtMxlNErs5pRakY0vgSQGVxq6i3GWmKJwWesaan+n0W5OI5SaUS5J+ksbgLC5O/4HrwuFQNqL5WeumGZLz6FSnkAJUzIdNNouBOlSoMMT5MUosJTmuI1hfhqjcCJCgWUij0olO5LEI5HlyMcaZdnInPLJfIT6XHzM9DqbG9u6khoDiX0oMTAWqpCNLEc5UoTyuUqlLnG2LgovB2DagIhBvxKHqFSAYViP4BBHY1SaUc4vAjhWL14AYmxlcxLV+drvmeFXr4sV1dGgVAfSqVxaZ6MRdtRCbWhWK6Sg0Gvz6QIYn/BtVhEqJwByuMolwYRDs1ieL4WL53sQTRSj8/u34vVi1uQSnAdMrAyiJqWqlJGsTCMyekrmJ/vk8OjoWEVqqu75PBS84AiIkIq+Me8tydtSqZXRLNeMpc1uGrUwzvb47BCRQz29+A3futffXqwOUYPWAebzDDLcbc6gtRItEBZnKNcdJZ1gA8wCLOw4hRAOh6v81Aw8j61C1rW9V3gZMwplMoZRMNViHMKpnR9uxRDO5M5uyjPhRoKY2B0BJOZYbQviqM6klNPlFANwmgAQtUIRWzsqkV55r6qJGagmUa4MoVweAal0DRC4TpEIy2IRJtQRrWM/HUVLGnWDMcEc8RiOQCcST6OaCSDilTJGhCJtKMSrkeIaYp0jauVAlFWiClBuIBIdBqojCGKQZRDGVlYIXQgHGtDOVQj3e502hOBG6G95OmKLEocJB9ijj4lkxJD5XaEou0oEjFIX4zzBqLClIQWA08W4QrFYA+AUD+dohAOLUIlxJ9djDJPQwY386SRaxZUouLLQnEAqPQihAkJ3qVyM6KRFQhFmmXza+XQyuFSZmbAoPp7CuXiAwADyOVGkEg2IhJajkp4MSoh8nApFCs5QV6KcMhf5KXZsJQbRiTSC2BEAlMIDG7tCEebUalUoyz3W4OMePwISqXAbQLlSg8qlT4UCzOI0Uo2uhihME/9VpTDVNkGVMdU45KDwjxClRHkC3cQiUxKYClVUgjzHoWXoxxOSRrGdSPd2UIsRxAqZVEpDaBS0c9ZKs78f+19WZNd13nd2uece+7QcwPdaEwECIIARFKUlFKSkk2KimRX8htilx3JGhLLSimVpPJT4qRcqSSV9zzGcmSXKn72S4aySIrEQPSARo/o7judKbXWt/c55zboIvSgt24Wij3c4dx99v6G9a1vfWoxcDLGN+HiayhY2KCB8WmEsk16kIIR347WKMYpkijDKBrgw6clHj/K8A/f/S3cuXYNg7QLtSRS+UD3d4Rsuo/jY85ueojxZBtRPEA3vYb5+TexuHAHUTzvG0HPqy+0MZrzRqgFFgcrU7Ou7MCGAgdpJ5tPPsW//nevIDEhUl8rR7M8taHEW0rl0XVp2pRYWl7zuZyfORTwl5pf0TIybZRoJpI5l3J5qc/KWdf3NDvUrO+Cs77VPb2MNFlDp8PNGXRKGEk7TEQjz3EyfI48foFeJ0NKRqXyYubL3CyrqKIlgWsGUNLjd+WJIzdC5PbhygMU5QsUmCCOB0h7q3ARy+zU07kMuK55Jme9TtwUzjG8f4Y4PjO9Gmc4RZSsAriBJF0TudD6p0y32XCPA0TRLqpqG2W2izyfYjC/jCi+hDim974JYKEWo2I6SFEvV71AWdrhiyJWH+iNCfbNA/E6KkZG4LyjRumPmzMW5WsXwBOg+Ez8jGw60bgPRjYlXoNzVKXroWLayZ6cbIoOq3pUQiz2UOIJHD+ryGpcQxrr64C7icpxiH1PXpRfSjPYTFuRHc4D+Bjj0ZZIYGl3Cd3uDcQJO5JvIMIGMtHuM2FjzPzK8gXKahdV+RRJzB4g4jTEXRIUFY3yVSTxa5yYrs5/tbRYfIWy3EWFx6L0Z5NnmEyYRvXQ6a0jSW7AuVsykFnBig//WRrkqiGqYgeoNhHRoIr+b0XXslpFVV5HFa0jjk01smRqqCiSkQnvIYXTt5FND0TjIBGPhrWT3gDca6hwRYdfWYSUDbmXpkC1i6J4itgdIpZDcFIKPMm6ODrqYm3pAS4v3cSgR8F/GgJGkhmm+RYOWYkaP8VkvI3p5EhYYre3gl73KuYGd7Ewf1eSutYm1LC/QwYSeE+hQjhbdWsqvKFCZaahOdRVNcX25mP8q3/7CgDxB9+w0reVRD0/wRsFK3kb4Gijd+3npeX1Rme1FhN4OYPyedK5dCnwUhvA2KIhbtIpJjnz5GPl2YxqGA7zoJGunZBBmSxqtCh7pSKmJ67ElPOmsmNt0DwaCltIafnpRTTFjKE5cQkeZi68oflmaKhvewzgUOJDFT2qSudMj3pIu6uAYx/WFbhoXrgRo5okZn5Pz/cccTxEElsjnOW2uVIoRDTK9IhLiJK+6RtrY5+gLDcRRzwIJDMeK+NIO9ycy0g6FJS/hUTe0Eam0OAm9NjFFqrqIZLkxISs/D9VfKMB8uIqInpvXauB+NLFKShD8FiHN5/sIpsy2rDjOVjkIbwNOEZj9MRLqBwB0DE6bqg0r8g2Ecd7cNEIZc7SK9NFpmT09IwAbwDROnJiOARMaXSq5/qcTNmm2WNMxie1I0tTjhu5jjjm57yNkvhPkUjn11VnMqhltaPIjWBrVDLVIozKde+iKBZRlhtIe6+hcpzOyjglU3Sa5Z8gTp5iMjrAZHSMohrJCXAyx9zguiKjolpHJCyG2AYjqlOU1IQBDQ3X1tI6pcGiWPQwzbqAW4dzNxEnlznHVZFbke8hip4oMhkPOaeeEe5QeyWK+xj015AkN1FVjKzWUIa0PpoCxTNFX3QiwsIwUbTO6+VPjNxit4FOfAPLy9eRJAOduCzbxf7x/8FksqnZUdOMaaoNfWT6m3bn0Uk2MN+/h6XFN+FiOi5zdgStzWAEtn7QSw6GpE3uawxLk2o10Q3X/PmzTfzkp3/yCmnUe1+v4VbBIR48CiCxlSGJVXhN1arE4pJFNtbb4sMxXxnyl+GRmzbnpp0++e9bHAcuMudGseubkzELhpYEP/UYHuIYSYeRBQ/tIgbdKwDBvmiKcbGHfLonL6EOZIK2IRcNFHj2w4CVohVEPExgpDBRGuMcK1gEEplTW+QhvghHfiVL6HTXhd/wfXkQbfO9QJzsI3YvkKqZMlHAJZ0aNZhWKFWpugTHsD9e94bvFFW1gzR+hvHoMxTFKTj3JBIwOrDu3pRG5zW46DVEnVumtAYSHZ/ClZ8hjUZ2DWqqZNXE4x7shym7KLEGF99GzHRBpZfnKIpHQLmF8Yie9wiRm0jDVqB5XGnGUCe9iUrXegMFQc1qgk60j6L4CDEOhb2YsHxgo9Ir04DyPS8DeANVQgC3RAdnKPJfIXLbGI6IuRCPsINQVsS4aMgvode9jqLiZIMbqMplOIGnW6jKT2QAiI8RN+JrmuH0UrCVQ14uoHI3kHZvSTLWsQKUP0JZPMFw+Bhl8cL2LWkWvKeaLLmEdLCBvLqEOHodCbE1pkLVMxQF05g9xHUljLgYjTzXuRBew5SqKK/AJTdQRn103Ammk0eI3A5Gw02gPLORuOw0J/DLyqHrY26wgU6XkzqZOq4DYFrP1OkjJO7ERgp7QTRy0RjAMK0rKsZ0xBnXsb72VQx6nNl9imc7f4Np9imG4+eYZGcy/E6lQGO+8wBSu3vQv45e7waWFv4B0tTP+griRMppApPaKpSzmKud7WBkQkTT5inyjO4938KP/+UrVKO+TfGsVlk6lLx44RphWosFWY8Uze3iEkN9Py+6JScR2v/PJUgzPwbCW8PtIFCXI8tI5ttDXh0hz2kEQqVL8zRCGyo6yQBxNIcI9BhLysfHUy72VAAfLzJxPJwRSpa+1R/FpzPVYvmbG3oRccLqzaFQfM5MNvOXAzGrO6y6UJ/Gj9SN++j1NzQcL3LEf04RMW2iAWA9Rs2UNIgMonj4zTiKBKxq2BKiiMJfHeTVLpw7xDTb0QGU6pwaPhl9Jb4FhHOa19Dv30TpNtBNN7SJUT5FGhOE9sCoJ8nZUDibNS5SRZSiYMjO1Ejs8McAtnA23sKUhobpgcJ/riuNR6GZ6X12BcdrOsAEuAmw0utG7jnKgkJmrG5Yqde4mbGUBFUiJSbiVhHhpu7L0YsPEcc7GI03MZnsW6TDrmu1LlRgpwONVDe5hPneFWRYRNq9g7KYICq24aJjTRZgBzNJm1QH0PpyZpJ8GCMc9v8soChfQy9ZRJ4/1aEfZ1sYjZ+ZmJSiWO7lKcqIRr2DLi6hP3cZjriPu2bVunwbnWSI0g0lNmWyFKwQ8r2YGheU0lKlKstZmVpBwX1YMK08xNnpNqbcu4yuiOnRSLiRGogjdG0US0yFyxsC8tnRTezLgSmicV+s6baQYP4ojjnnlcrbur7czSNOrmBt5XUcHHyCLHuK0WhXY4W5H1xSIJuyCEE4bYqKa1YtY767oaZpdO7h6tqXUVV8bzMqVrz2IHlLiMzkQwKJTxB4zRWyIk8wQnxMrsjmT376x68Q2Xzz7xuHRmSfRrWLh0Cou4E4ysXtcagFz9tKfW2qec3bOYfXvGSERLArMBqfKv/Mi1OUzJulfWJlbcs1pSTiE72Oul8Z1XSSnkJkim4pZ/cMV1PFM88vMJb/KTViWjGnSIG5OrihiSnwfcupNw5cTXoHEzaX14t76HavyGjEyTzbzxBFZ4gj/t+0YJkixfTCJQ2aqQ6yI52/5/tW4KhgRoMMs3eQ5/tK4ezA21xzY3+a9GiEAQaD64g6V5F0FlEWZ4gIJvM5Xs/GPJhJX3KTimmrSkWCnKB2fA15zmjtGar8KU7PiPUQZGbkxUkFRiRTebNkmrGMtM+0jzPEV1AVR0iSbSTO80fUNsKXJ4/FN2j6TSsJWbeIbHJFes1l9RmqfBPjCcfDDgVGk69jY2LNWvEguqqLud5VxOl1RDErccQ/HiOOTxt2lhdONyxIrMR6bxbkvxRXUJV9OILI5TZGk2finVCCgZE5VQFMOoNEggQdt4C0vwp0mBLxs9I4PEFEkpx2Gp0I7wHxPeJHNCA0QIYNFuUCymoDJSPkchexe47h2UNM80MDfBlMCmNl6sdKUIwoWUBvQDLsBlx1FRVonLcQVbtIVKjgseecNLIeHDKKmpOukJHiUCCLUqTxTayt3sf+wSNk+WeG0zAd1hAAowvo+gWbSZoNc4NV9PuXkKZfxtrqA5X+mf6F6STG72kA4qYibmRHvW4rQQnYTmg2/rWMTS0x4XVgaDTMwtJj0ROZ8hfZosYmdjI2xsxt9eL66xX+0uan65JbFOOZK+eGLVTenmTM0UcgI5Hxtrgb0hOxqpN4AET9dYDnpVrW681jmp9hMiWYR+IVn0PwmMQsVhZIdDODYbgNqwHLcG6gvqaqOgFAvOYIZckqBK247+j2OSUPTiddUVUKWESS/+hTDwAAHx9JREFULild45xlHoiElayK6V2CqEODQfCOm5LGj5UuYkVM39Z8TxSB3ecosl1kE753BNexSlPAg+JOD510WSkG8ZcomtfwvijaQVSxLM/HmxHlykr2huxcOQymiylKtwYXXVXkwhQqxg7GZ5vI87Hlyi5DHHdRELeRcY7R7V5GJ72GsqQHZjR1COce2yFUCZ5VPx9XyzOzAsRrIamM+sk0yASoIxT5Izg8kVEdjg4tJY4Y2bFCVSGuOEG0h25vCWlyHUV5HYP52zaYkCkfTHLEMkW/BzyviwAq1ew4B6tkpbEi9kO8itjJFqb5NkYjpkXcE6Z3RANMx0NHxJQmjgiGX7X5SnQ85SNU5R5ceYpOTHIi90vHIrdyitiD34wKinIdEMg8j9IR+9pEjM8wGm1rfe16fQOrIMMUg8E6knQDRXEVafI6KnVfM43ivbFeQHsv01UqmMLSORaRGiwRL+PK6lfQ618XY3jv4G8xmTzBdPoM4wnBdEa0dNJWrSKu2O33kXQuYb5/F6vL7wpfU08hjb2MdsBPQ6pkgLDZnjCut5EQsZaGGbxEQPUWAeJ/8wqlbyr1GX2/KXfZC9oHN2CYOr8tY7N0SeXJYGxk7T6HIWyhevvLKiSNmhs/pAF7k8kesoKLdiIRLVOwD93DfA2WREkjn0PaWUE/JXCbKjymlCjL5KxmGLOYFPampcGo7ikilZYvoyp7cj3GOSGCz3D2FNnkzCy5ohWOH+kjTRcREzR1TB0JMLMkTWYyK0FMg2hwTGuHoawIbbU2CA3fZQF1VbxE7T646EAVHZY6q8IEw8qIntPKqTSW/XlO/mR16LrAyMQxojpDXnyM2O0i9uG9Cr3+0LN9glUvjlplOTnu3EZVMk3gwXmKMnuEDvY1pnVKnIisXhEUE7Wm0LixZMrqkN63opwBJ5Q+QoUdOAwVxbHPRhGJWi44nZHOhVWiS4ji28iry6YXM30G4BOlb5PJLkbjI4s2fWTScX0MepcRdy4jqm7BJbd8pYZ77zny7CEicZeso5kgt3CQ0HqhxkrOUbqLOGK1h5+d0d8uyvIRSmxiNGSFaGxGUqLxxE5WkHauocgJaF+Hi5f014QAcflEeE+H91/MZ3p9Y7Rq9pU0mFZQlDcUNTIiYEWK0XHHbQognox3VE1lNCVcrepifmEDUYccqtuIo1si+ZUErJkoZY9RVYzkzmygnGgc3MJWwMjZBxWvI4luYHXhNtL+soomdHaHxx9iNHqEafYMo9GBtVd6+dL5BRYaLqPXu4flhbcRi7xpXBsVTWoRjUaUrM6DZG1CGmXAalBVDBhOeCydCBnE/+InP/riNOp33jeeTV0KqyMPm4mjRrWqqI0NN/QKeTZiP7bajM8ZFQtozqvKhZ4oo5Hb03lDucgVpvkRJhmJasfK3a11x6jjBIbp4Tnnm5MWiNkwCuFGzMozTIoj5BUjBebJ1hhI/gy5KkbqY1rBzekXXQp7XERWKphOsRfrFEXOvH2sjdlNl+HiFRkolqTJmFVPlNjGZL2SUEdveqqDSK9hEhZm3FAZ34b9Koj7hgPFNGhHQLktL0xAXNIaUuKjN1pQuTyK3kAUsaS8KAyKhtG55+KAuGJX7ylBL/GOFHuj4PfuCly8YdhL2bfQuhrDlTtwxG4qzoXex3TKqp15qe4cD+ANRPTWEY3cigwXgdEyJ671FHnxFB2V92nMbV4WDxSBWZaio+R1gOAnxbWJ5WQEgWlwHgLVFrLsufAiOi16zfnumqpuRXUFvc49ICK1QHGa0mJW3cpiEy7aRxJNlHbJqLEELhLgKhDdhnNXFamG6RwRU+LiCVzyGFXxDGenz8UC5tr2BxxBxErfTTjchHOXkSkjI4OH63Sk50ZuF6hO6qjadGmIiZHGsAEXkWLAKpbtMwLpDvsoZSA/w3iyg+GY/KcYvcGKqm4VbvmK35LWdir9HQ4wpIHcRlE+VZpMno+Y5zEwLvs4OF2QaPm1S3ckq9Kl2oJAK6Zzhzg9+xXOhp9gMt3BcHikNHp+YVFnZNC7j8WFt5T+q8VBk0paTZ9KkbwGdKD81SCxGZxaTaG2EZapWKBh7O+jg1386Mff/2Jjw7lRZl9CA5k9J0QfalNQGZAfjtiNA0l96m5tK/7/nfjMbBXKCzT6zEp1Rf+BeLvHqgpNMvJdTpBnzJ1tumHkSFa6hF66ag1mfqiIxsuWU+Quw8HxDtI0Q5pk4mVYBZsl4BWrIrFqot/x2QbgxqxSsHpQHCKKGB2dKfxmmZRgcJwwHVmWYDQ5DALgmOPrH+n/7FB/hiQZGiFNGA1v7CIieU56fLZL0Eix25whOdmnL1CR8+JYct9Hno0xYEqREqS9AiQ3AUdJAbZF8LnMyQlwjhCVm6jKLSQJvb6/6Qz5IwrRv46iIj+IJWk/EIRlfJHmtlHmn8oIjMb7oBZJv7+EOGWF4yZiVr+iSygkDkYwVIUqVNExipzvuYkkPhG1TvtChoFUAkYJGyg4wF6gOHuH7BAyHaqKJ0C5qcrf6egY3R6nO24oRYS7IV5Q1OmLhWselRaAxvAAefYI3Q6dATkvxJj4vxW46C6Kisxnoz+gZErFDHyCJGJEtINi+hlQPsN4vIdOp4+0zyrQbZS4joji4eWcwGbRthjpif/NyPpjVQzJKKdxZUUIWEcU30FZcS8xovaytrxeRuEsLBS7FqlgB3lBI+2QpOTk3EAc3ZXTKeTAI5RiK3P0D6kCjDSfAcUTJG5foEuV9PFwv4v/+3GGB7e/jK/efQO9Tk8tLgZKGJhMA3ly+jFOTh6iKEi6ZNS5grm5O1hefCB+mklKWBagbMMLo9v8qbYsWUPWM+F2lcSac94SmRc0oY73HC+OdvHDP34FYxMim1CFCuZJRCk/ulQ9UTQ4enGASn1qxGyNcpnJlzxEY+mVt4Q1guyrWgKAQ2OdqZGZGGmGPD/GeEoC2pkWtCxJ+15Av8tQlBuEqYpX5qscxmWOzMV4srmJYnqM61cT9NIJopKenj1OyyjFs7EyL9/HKP3E8wzXUdm82EaccKNSNc6MTZRwY8+JsSkNYrJ1o9wmJIDkvkxckAoHiKMXvquX6dZVlG4ZIL+GXcQEANVlW5DZojYH57bMUMW7Yst2HPGg1+A4ED5ZRlYwurAGRObzJQ0ZxxHHR4hKAre7cIxwuHnLNSTpPUU0pRonuU9s5E1JThCDaIbpxa5K0nD72nwOrMwRmH2DQ7ytv0qysIUim0ivzWjmFFX5GA5PkZDZmzPdJEOWHJnrKCnOZPGkIr+CqSbxL7F691BMP0Qc7SKrhogTpgJXxLEhrqT0hGC7wHwL8GkESETsREeYZh8jjnf90IcVpSKIr6Jg1TFmCsRWCY4VziRQnnAv5UNE5Y7K9iRestROfk2cvI2MBiNmj5KlCPy8JGqWOR0Vo+xDi6xo0OkAidUld7ROGZs1pYJOUH8q7IjOcJpnInlGxb6xpeNdPS6JbiGO76Dg/vOTNRUzaHYUsTVG9mMRJZGxr+8hIneEaXQF//2vH+P5WYr33/17+Ma9exh0OuhyJrkMgIhVIhRW1QGOX3yK4cn/QxUlWFh4AwsLbyPCoufP8T0YmRF7oxPwXePk9ej+NhrjDWGvlUZ50m+D0QZcR+YGh/vb+NGPf/DFkc133vt63XTVjm70McSvCdoclhbx93OL9PhNr4VBhaFOP5NPfe4PodM7RFT2fC9+pdfJhcGMJjwQGTrRCvq9FVUuGEq32Y68gVkxRV5V+NX2HraPT7HSz/DOrQVUBWdxM9ztoSLir+IlR/uyfyiU82zMh3FrMhEJ2TBI8mAULWiEjMBF4TBkDZsYF7/ICmZ/DA0f1dOS6DkqGbclYQEsXLKDm4aZVQkVm/3cKf6cdHjjX8AVD/XesVtFyoMfz6OQcePBNdmKIG9gkyZpPE7QST5FVB6gKleQ4zaS3qoOHbEYYYpSBAwSIX7wHHGWYhtR+VDjjXNsoNO7byVRSUWE9LZd3uT3jKJGYsqOsw9tlI27B9dh6Zhs2sDqZjl6goR9YYJoKJo/RjcaYjz6CEmXjGKOkr0Px9TJr2eWZX5Er+EJ2vSkX5RTdOJDjKcfqWcuKm8jTtnqYBWc9pcJcHWsTE6MkXO7o6eYZI+QOHZM3xN/SNU3NTPSqBk2yIhd5FHJvmZqpixzGuYDOPZjReyV4/6zZmAZYDVQ0viwhcRG7DJKJoOZrR1FMYf5wTXkZU+FDfV7+a55idH5qa4SvYqIC01F8CyKLXQ66/iPP/sbjPMevvPOA/z2g9fR7bIq2m1GFyu+8X1rVYH94/+NPHPY2LgLMIWWUbGmzdDRbQ2XXiG2PrMvy/tadtMi3uo5QXTN4BPus6KcYPfZE/zkp6/As/nWN772kohzbaK85oWVvoPym8O8aPWWRlkOaAUnq4zYBmgDxjW3xv/FgsBmM5ugUiix+TyR3JucIe1E2ImqPH5DG8XaaxS7SFKlPMofb+5j+/gMS90KX71zCWVO70PUv6OQ34iIwSiaDw1VtcCRMdo7N0VfTFWVopV6WXlbREZfElcfunRkeEgZCZAPwiY/Rj8pok5XpWdOzwxaNiYZakPZWSqnYa3YO1SOBXonjilQ14aj+YF2vDZeO6U0qI9D3INGrirJ0ThWZa6I1lDwsHi6f5C/CKmUpepeMJ70gnxXKUecrhtruDIFQTP6DZeClyFCnTwxR7wMMc02tXZJh1gEAfMgiWnyDprlJd0ZG97Hw+gKykucYTjcRdyZR6dzTeXfgCPQiBY5o2evycsozotNsV2i1IgfXtsKXDIQSU9lez86yEbg0miYbq/mVHG2mOMeOkRCygMpBOKMtMmofvgamyqpDVN4SVgahYJs6RGilORRRj7sGzOj0kAN9An2GnlukzSpOlCVQzsP8UB4D9Mu9W+pLcIz8/06myggRyoz0iAdghe/iH//P36B4TTD737lHt770hvopfNICTTq/HiZQklGWFGEWJdY7EylxNnSydW/IIJvaWpjRGa7vWcDhtCa0DymSbns2Bvz/+R4D3/0o+/++pFNA/p6xLolnGVxLAEoAp8miqQP7mfv+FX4O0MbXyyt/z77c2NsDKMKFrgZ+2LmjD00/o3Vn+Mw9cbmo609PHuRYbkX491ba6iKZiYTn8dKkTqm2egXUHkZR68bHHiE0m0hTkQMJvAJOfnSvJoZjkZnmOdLUzI1npcb3Eh9YpAKF+KLGG8nTGzQpEsFL6Ide7ygY6kE5SSICSi6sftgExJMwY+HzrSZqb1D45iioqyFOsVpEKxDvc5cgySA3BE7upnKWa8MGxJ5EDQSJAB/rREvJmjujZCKBTzNBNUJHofmVCvzqu1FVAmL4qRToxScaSuNGQ3PxKv30euyahi8rHmsIA9qDG6LrGk0NHOKdSNNkfB0Bn9Ya0mUenyKydvGpAB42gYrhuYATXPHHE/AHXj9jdCX/JjuiZeEMGsvjCXn9Vj7vZ/RZA2nNkvbayP5Pj9rrTAulCkRNvrMRiTwmjm+wqa6AjgRgcBgH3/6s5/hbDrC7757H+8/uCstoF5q+j3B4Gj7inhrPC3TBTdk1Px+MCxesNyrJIZDeF5aYjZFCdKl5mxDQMHnBp4NgWqO4P3eD//ZqxobH4d4PVWrfJmHMb0RDx57VbW5BVK9QzWqKW/XkpO2Ei8ZlfPGZsYq1fiP3UQrm9vprwV/9IQQBfENpMCEaZ4jqyp8uLWL3bMcK70e3nltjdzy2miFG61pCzIERqRTMUEXa/wavq91Dvv/B/KyOD7EFmw6g3FdzEipx0qSodbVLakMGhyVh20Au4lsmXaxZlBrMoClhPwbfyeSngSyuEH4fkyHQrrnjbpwJo+F8Vo0qtdLWVCjRUP9CBLa9dUHOEzf9ItOzokYvQK5HSKvEhe2fxCqsofzdcIcIk6OZFmWeAwHsrHCEapIZpjzYmrOSPbOxLsUIfr52RaxhINgkXHw1EFgXCQ38q08vU7GRrQEwxmMc+V1bNR5bTQNyXKo189wRolm+dEmepQwitbM9CB/66NtpcteysMOqt0LHXClXiZKHygcTKMsEiTY6vmGcg62rwJHrDnUQd3cRMUYGdt4Xqv+mJYPK25d/Omf/wVOxxP8k6+8hffu38WgO49uSjbzrJ6Tx0G0d2xVgzGyfd0+d+2oxh7sRdrPhQh2f0LKUqcDXv7XrtTuUYbh2SG+94M//GJj8+33vt4kcK08Tf0k9Zxi/72/SYuLLH03oajtnOYDmm1tfdV/N8P00gfWb8Nr2Czl+qt+sfCKTVRjPb4FsqLEpCzw0dYOdoc5Vvs9vH1jTd7Qy+3UnoBRjTa23IixjOWRVEWyjWa21nRhgtC41PNYpdEZ9VGGNzhiDyt98AZFIbMdBtMqbrSOw4xxMzI255uAJjEOnV8vcKV+MK+TrFsb5D29N9bwOFVR+J4kpRXopHwBbl5+HmuDMM3dsOa27QwzMy/IQyJJ0YLlZJYFQg9SIHX5Q+PHeOjuqI2ATFmT7bQxt7TtZra5riZZ6osZCnss2lAUJc9Yh8X6vZiz1LQlzV7ryN+ZURXOofYZxhpGnwjRXvhsQZ9YI4n1+UzFjsZahpPSF9Khsagl4H5tvql9FjNy1rXecFAaoltjKM2AhL3qpUE9DkTsRyJtWhCmOWZUg1yrqpbqdDd9b0IEciKMzphOxT38hz//OU5GU/zjLz/Ae/dvY25AOgbhBG8katnd5vAbBmUGx1bCS43MnKmWJO/5yo4/b7Y+Ia2aOc3+rIbfFRieHuK7P/iDLzY2BhD7FCbALyJMMdycTaWCkVha9BITLeGsENWczwHrIO6crZgxpLIz7Qd4L+avy0A1i6RqvEY+nU8rkeXApKjw0dY2dodTXBr08c7N9Xpmj4X+piSn6MHPcVaKogiHRosb2XRRBB5LZc9PQFDubQLUoSM8RCQ6DDIWjGhsnK4ZKYu6VKn1Uxc0pkWjZnwEpedJSst0Tpj7yziwlYIGkVGHJ2J5LIwRhdKSOg1oGSINNjNdTW7iAKCq+VFSmFYdChiUtSrYBjfLZZGjfdW7rp6L1GxiEwET4K4GSWIMJuVpuBCjIBokGhZer6nEKTIJc8JD+l070AbINANifBwdGSo3Uo5BAwntGrlKQTxdJrSlnWvRnGlCG0oSDqeff6VKoO1Mai0zlaXBVo8XyYNhmJ/FhQFdbBltWyGlkpqEwPVo7lN4vnHUrMHSCKq2x+x3JswuHWcVILzIutLfGEXVwZ/9/K9wMhzhd965j/ce3MbCXA+9tF9TGtqgr8yK2mLU1VTPUWvuZVho/xulW01YEOKB5rwGjeIQCDTPm61Y0dgc4Xs/fAVjIz2bepZ3S5zZg7B1I6a/Cm6ghYVVrwdbw9neo7VSxJY10Uc6b2z8z2GjzIyXaIWC2kQC/EwO0aB46vF6j81qVEZNG4dfPt3BnoxND2/fXPel5ibNMxzIlNkUyoc2BjJePXlRsIsKuCYlESjzDDuYFsmHSFLURz2+SU0GRJIVBjA2aZkf9SulPaZaXhnOD64z4XE/YyopxUaOQNlL7k3q/zbgcttA66gr0rIIpyIOo34vKzXob/5ACJ/wKadNPvAZDX/rOP+J6EHokTIvqYMYRv76aICPUTqj8qnvcfIRlx2sMLrEp07e8/InyZv6awuzqKx51eMvHg8KG9mwG3JneHjIm7K0jfwUM2QNdkFgO6fQOzWclTp5Qio7rrl3pGPM6pWUp2rdXnNCto6M5KmDHOZ2WZxtw95UeGq15tRRkRbYzwBT1c3663Tc1fulgTK6HmOHU8eYvJ2JORxRSYIwOg0h2cO8Vra+9PBn//MvcHg6xHfeuo9vfulNzA3m0EtZEQvSED6D8DiMBtopfApArifRehzHIImmGlVjPx7TO1998ibV98+Z0Zl9jNFVTk8OX83YfPDbX6tTm/oAewDK8lSi5+ZLwmgQzo1qp1HBPkpRrt0v5Y2pvYx5w3AAzHc2TV5hFIhuTJ1H2yuHIfazHWF2KHhNkzIHhyr87eZz7A/H2JhfwJvX2ZzHxrqg3REIS3YNJoLtvT89FKsaQbnNV67CyBVGKmG2FKXVGQlRplOHUl4rVLrsvZhWSYNGjYd+PK+aTi2k5zrzYASQUviQbxkJ43bN27H6YYxPRmAEqAUnUIJAkzt95Ybbs2Pzq8MoYJtpbamQfdYwfM3r3fIaEgp8E5D0hkYETlv/mSpja5JAnatLsKyZ+1SLkc+M9LEpmvwXJgdYNmFTCnj/Q6k9VEvaEbLuU/tQ6vNYdNTea8FACfxn5FePE/b4RZ2VW2qgFM8/llWz4AjrSaSUNpUqfBPBtKunIXIKxt/en8bG1pz/56/ao3SUnmlyhTfUqvCGjvlmCqftKabXKf7LX/4V9l6c4oO37uP9d97EQr+P1ON8do7aJewGAA7X1Y722piRD/TrxMoiOlubBqcKr9JUoNpZizksguYFzk5f4Lvf//16OV76JsQg3/4mJ2K2D77dmRoUVkZjBVEfAWNpgeVZ46eYB/T5oSfxzWR4fkECIjMTzLWinTa4HD6UpUwBAGqvrF19KM2NChLyIvxy6zn2aGzm5vHG9XUT2a6t+XmjE/Jpu2sa4s7HsorhjYf1fxngaH/1h7/my/hoJswG95MxeV0axcJqjDc+MihWf/YNmWbAQorVNsIc6WL2xUBcy1b9SF4PNBuWYZ/JtIL9cDU/rD5wc0KVKBjwMPbX8DhW6HyE4PdAABPllzWSJch8NsZqdjMbOGvpU8NC18++HF170JYTsbTCA+d+tpIOo/RuWiNPlG55cSfvBEOnetgfGuUSSqO8bk7rlBHxuy7cw1aZXKNaQkrnHxcilvBS9fNrPNFXebwRNFqBGU7rKrcUNZzisI8t7TVZWH5ppItuTHCYNtbGolziTJSbHeA//fwvsXNwhH/0zgN86+17WBr0JXgezqeiwhYe2kRtwanPGqO2cQr30J7TGFX7zief+sMsw9gOXdCnNjxtdHaCP/jeP301Y1NbNH+wtRG9WJZfE8sCGRpGTkPqgrFp8uFzFzxjdmfTq3b4Fm5OsCnhb/XPvhyre1ivSssAO4exBKodPqSxGU1wZX4Od66tIS7JOwgzr2cxjOAN7ZAw8vS5qTcKdlitGqZRvL4CZNUl29AyBkyYuAF8eiZJCm+awrwpE3yy4XXhdfk3dpSbgzBPK+V873H5B9ugNrPKutZDudZXcEIpXKJSfiCax5CkyFanQTY3PDiVOpX0mz9EJaG6o6qOT8HqSkadzBumYWNvQyWpMTTCMTThIcwFt8e05y0F4xBgyvBaGtgWSrMvHYAGownXZtFyALItrQ0OKBzIcHjCSGQ5x9YQvfD7sLXMy7eu3ac6drDDHveRmt+btWOuT3DoCTSw2Yxx4xztOAcD5UfYhHlS/KNwvS7+8y9+ge2DI6VQH3zpTazOzSHtNqmgrt2bBls3OyO61oDI6Jobrx7Wp50O1VbCG656DRuEeCb9skv0MEZVYjw8wR/+0e+9grF5nxrEjUeyhbO2/sYjNQA4jczC3LKJZ80g2Y1NbG/QBkxqbGm9Efzds2FZfuFCCtd69drjzJT0/M2Dw6jMkGXAh9t72B+NcWV+Hm9cu4yI0gKtEahtAxM2rK7FE95q4p8n8Sn7lggWe1i8mr2suuEPmvnNKEjjNTxoWo+5sNSoKZFb2qQZUwk5JzYpwrg3hgNZRcvWKZTDQ7etrj3MCA/EwlZaqghMmFIYU9tEcpbyeqJeCysLhtGwCx+5tagOwSiFv2sjt+55O9WSkfFSEGHoXn0tGjHjJz/6bVA/1zsRGSAfaYSIpTHcHsz1xqU5OzbQTniUXicYuSYaCqGx0hpxZEILTVhqO5Z2/Q2H5jw+ESIupfQ61GEssS8BKyoLuIa15IQ1kUNS9GURG9eJVSOm0jWvKHBjFF0b2Ptf/9df4+nevtKob33pTVyan0dKnk29hmZI2ulN29gEILXOFOpqYTCaswaqbaBbSYd/twZMDqNnzD4UGA1P8N3vvwJA/MFvfc1uVOtw1w18Htm2P4aiqcP83NIsqc+H0LWRCS9oJ7q+mZb6NBGGDFsoxbY/Uh0VtcPBcyF6SLEQYVJyqB3wy61dYTbXFhfw+tXLcJoB7qs1NULdLHRtCD0nwkrfFkEEyy2QT5FJc8xqzow/9DH7xLzBaipNBgQHzEGgnwyKlcUDc5kGJkQlApg9RqFr8BiPEfp8ud5i2DrKCd5dG1pkwGBsvPxEHQUH/oltUIHIvoTf3mTn709tlFvpAfcH0682X4WPM75IY9TCGF6+18zr1liMGa86mqWUgzeYdQpCA1ZXzLzHPreH2iN+g0trO5Zwne1raCIoi0LORzQhWjFD3XBR6j3jZ5WHZTFD3JyjYHCtr8yY6sEgBudulUUP2Lb6k4jFkTH/32RsDvDNt+4pjVqem0Ova9NF7KuJ/4PpbH/G9uPaEZ8dhfbVBvP1cko1GwW2gCI93Yzm4cEefvyTf14v/UvffH7dqPU5Lr69WIGLFbhYgV9/BUJQNJP31Bj9r/96F8+4WIGLFbhYgc9dgc81NhdrdbECFytwsQK/sRWorc5v7B0uXvhiBS5W4GIFPrd8dLEsFytwsQIXK/AbWIH/D9IUG7ovI6OgAAAAAElFTkSuQmCC"/>
          <p:cNvSpPr>
            <a:spLocks noChangeAspect="1" noChangeArrowheads="1"/>
          </p:cNvSpPr>
          <p:nvPr/>
        </p:nvSpPr>
        <p:spPr bwMode="auto">
          <a:xfrm>
            <a:off x="155575" y="-1622425"/>
            <a:ext cx="26384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5791" y="1751337"/>
            <a:ext cx="10435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Педагогическая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династия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Опыт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педагогической деятельности (помощь учителям,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дни самоуправления, работа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в летнем оздоровительном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лагере) </a:t>
            </a:r>
            <a:endParaRPr lang="ru-RU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Положительные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впечатления от работы с детьми, рекомендации педагогов-наставников.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rgbClr val="363B59"/>
                </a:solidFill>
                <a:latin typeface="Montserrat" panose="00000500000000000000" pitchFamily="2" charset="-52"/>
              </a:rPr>
              <a:t>Участие в проф. ориентационных мероприятиях, проф. тестированиях, днях открытых дверей в колледже</a:t>
            </a:r>
            <a:r>
              <a:rPr lang="ru-RU" b="1" u="sng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«Любовь </a:t>
            </a:r>
            <a:r>
              <a:rPr lang="ru-RU" b="1" dirty="0">
                <a:solidFill>
                  <a:srgbClr val="363B59"/>
                </a:solidFill>
                <a:latin typeface="Montserrat" panose="00000500000000000000" pitchFamily="2" charset="-52"/>
              </a:rPr>
              <a:t>к </a:t>
            </a:r>
            <a:r>
              <a:rPr lang="ru-RU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детям» </a:t>
            </a:r>
            <a:endParaRPr lang="ru-RU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7497" y="280037"/>
            <a:ext cx="8920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Факторы, определяющие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выбор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профессии студентов первого курса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кафедры «Дошкольное образование»</a:t>
            </a: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95" y="4394616"/>
            <a:ext cx="2987299" cy="18960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4314032" y="4394616"/>
            <a:ext cx="3996045" cy="181588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«Это социально-приемлемая </a:t>
            </a:r>
            <a:r>
              <a:rPr lang="ru-RU" sz="1400" i="1" dirty="0">
                <a:solidFill>
                  <a:srgbClr val="363B59"/>
                </a:solidFill>
                <a:latin typeface="Montserrat" panose="00000500000000000000" pitchFamily="2" charset="-52"/>
              </a:rPr>
              <a:t>профессия, </a:t>
            </a:r>
            <a:r>
              <a:rPr lang="ru-RU" sz="1400" i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и ещё социально-полезная. Эта </a:t>
            </a:r>
            <a:r>
              <a:rPr lang="ru-RU" sz="1400" i="1" dirty="0">
                <a:solidFill>
                  <a:srgbClr val="363B59"/>
                </a:solidFill>
                <a:latin typeface="Montserrat" panose="00000500000000000000" pitchFamily="2" charset="-52"/>
              </a:rPr>
              <a:t>профессия </a:t>
            </a:r>
            <a:r>
              <a:rPr lang="ru-RU" sz="1400" i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финансируется из государственного </a:t>
            </a:r>
            <a:r>
              <a:rPr lang="ru-RU" sz="1400" i="1" dirty="0">
                <a:solidFill>
                  <a:srgbClr val="363B59"/>
                </a:solidFill>
                <a:latin typeface="Montserrat" panose="00000500000000000000" pitchFamily="2" charset="-52"/>
              </a:rPr>
              <a:t>бюджета и </a:t>
            </a:r>
            <a:r>
              <a:rPr lang="ru-RU" sz="1400" i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предоставляет социальные льготы. Возможность </a:t>
            </a:r>
            <a:r>
              <a:rPr lang="ru-RU" sz="1400" i="1" dirty="0">
                <a:solidFill>
                  <a:srgbClr val="363B59"/>
                </a:solidFill>
                <a:latin typeface="Montserrat" panose="00000500000000000000" pitchFamily="2" charset="-52"/>
              </a:rPr>
              <a:t>выйти на пенсию </a:t>
            </a:r>
            <a:r>
              <a:rPr lang="ru-RU" sz="1400" i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раньше, чем </a:t>
            </a:r>
            <a:r>
              <a:rPr lang="ru-RU" sz="1400" i="1" dirty="0">
                <a:solidFill>
                  <a:srgbClr val="363B59"/>
                </a:solidFill>
                <a:latin typeface="Montserrat" panose="00000500000000000000" pitchFamily="2" charset="-52"/>
              </a:rPr>
              <a:t>у работников на не </a:t>
            </a:r>
            <a:r>
              <a:rPr lang="ru-RU" sz="1400" i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бюджетных профессиях.»</a:t>
            </a:r>
            <a:endParaRPr lang="ru-RU" sz="1400" i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t="8990" b="8337"/>
          <a:stretch/>
        </p:blipFill>
        <p:spPr>
          <a:xfrm>
            <a:off x="8818215" y="4394616"/>
            <a:ext cx="2737337" cy="1815882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89" y="1470539"/>
            <a:ext cx="576821" cy="5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14" y="318380"/>
            <a:ext cx="1152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Направления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развития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83" y="1192121"/>
            <a:ext cx="1147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Художественное творчество. Проектно-исследовательская деятельность. Поэзия – стихи, рассказы. Музыкальное направление. Танцы. Спортивные достижения. Движение первых. РДШ. </a:t>
            </a:r>
            <a:endParaRPr lang="ru-RU" sz="16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2818"/>
            <a:ext cx="12193057" cy="1085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2" y="777620"/>
            <a:ext cx="689119" cy="689119"/>
          </a:xfrm>
          <a:prstGeom prst="rect">
            <a:avLst/>
          </a:prstGeom>
        </p:spPr>
      </p:pic>
      <p:sp>
        <p:nvSpPr>
          <p:cNvPr id="3" name="AutoShape 2" descr="data:image/png;base64,iVBORw0KGgoAAAANSUhEUgAAARsAAAFqCAYAAAAqU/5FAAAAAXNSR0IArs4c6QAAIABJREFUeF7svWmQJed1JXZyz3z7e7VvXb13A2iABCBSlCiFR6REjkakliElkRQZYcnzQ+HRxHgZa0RRIiWNxv45tsMRDjscoXDYsmY8HsoSh6S4L+AC7gIJkNi60Xt3ra/emnum49ybWd1QhAP4MTG/0BLY1VWv3sv88rv3nnvuufcz8Nqf11bgtRV4bQX+I6yA8R/hM177iNdW4LUVeG0FcL+zKV9bj9dW4LUVeG0F/gOvwLGPec3Z/Ade2dfe7rUVeG0FXrYC///O5o8/8gcoygJlWSLP+Xchf1uWCduy5V1M04RlWTAMA5bN75XyNf+TPyXk65Jf8J9lWb1fLj8rigJJmiDLMriuB9/3YVimvFbeR37/3gXX75umqXwuSkt+N01jeb3junpd1TXc+7yCHw7L1ms1TYP/1Ovk9RUFDIM/t2GA/wayPEdR5Mf3znvlBdm2DdO05ObyPOeVyjo4jg3TMGEYvH4DeVnI7/MaioxfF7o+pinvYZkWbMfW9RNgWcprokjvRdbUcuQ9+Hn6uSb49kVZyu/kWQ6uBa/DcR24jiP3z5/nhT47/o58nmVBV1ZWV/6f68Tf5XsUOdfAgGWax8/VsqrFr9ZJrqt6kzwvUeR6f3xv/s1nyfv3fU/Wl/9jWpa8J9eD915tBXmusje4J/jSopA1LwvuIV6DBX6+PnO+woAJU/ZhHEfwfF/XNs+rZ1XArPaO6+j+tG1H1kL3k6nwnffNfWtY8hlc8wK8j0J+lmd8RgZsPhfTkGdqmo7+PveIZSJNM9kXRZ6Bv833NfhMaCNpBJvbw7KRxnyvgk8WMBy5fxO2XFe9ZjD1HmWdbK5jirzI9EL5LPmcczUEq9C9Ysj7mbpu3O/8nmmgKLkfK9MrZfmP77m2TX6P68ZnLnvWtOWFtHXaxf32G8cxAs9HEASIogjz2Qy2o3uSa6DP0ESWpcgy2gt9hF4D9xw/833vf/99m+549927Tn5FZ8Nf5AfGSSyL41SLxIdKhyMb2JJblZvlRtFNfG9bcyvJpuBmyviQ9KLUwGgYvEkLnufBdr3K7Ljh9Hp0SXVVczF+/X3daKbcuDoBPiy+utpchToUGhQ3V/0fF1N+n+9NY6qcHn8v5+bJS9n4vBEuZH2fdAx0hLWD0g0sr9L3k4VWp6z3SifBdaFDVueiTtmqnJIaPC+A1yIPSS5dtxPXlb/D+6ysRTa2rDHUwPlzvp5rWL8/v643lt6DoY6qdvpi3Gq8/PiscohiXGJQEOcgV0HnIpdkoqy+lvWjM8tyZBkdFMTJcf3lyionYhoMBursaqdSP9Rj/1EFFdkHsubqCOq154fz+xIcCr4Xn6k+ewlufL6m7gFxZHKx9/YW75vPRe+W16Orzfeor0v3Qh0kzWoP1xFO9wLXpeYWDFMdvezx0pD7laCSR7jy3Pexd+sy+m0Hgd9CHM/klputFkLakBnAKC1Yjq+OBaU4Zq6P57u6NyxX9qBh0hnaKHjdliO24XkdWKY6UPXl1b3Js9E14nOqPTptsnZaXLM6WPPvMAzludHJ1U74nmPXdR2PxyjzArPZDJPJRH6/1WrJfnK4ttVzE0fNz5e/+bvclxps3v3rv/bKzuZ3/9l/qddZPVAaGw2vjpKyisdRQyOUGkVlLtXm5sOcz+cSsfl6/r68R4UyaCSu54u3F2OuEBA3jWySyn1zeemsGIHrSKc/VHSiUb+KPjQa05Zrqp2aGBHRUG1mBn+mDizNGEkY1ei4dKF5jfxdzyFaqg2v3tB6q2oIphh77dVrM+b9qTOuo6Ma8PG1i1kcb2G5B9kahjoncaKMVJXXVQSgzkaQlOVU66+GoYhNr08RiH6fn1A7j9qIGaH1Z+roqwhxz1FXyEedjSIKg1ZVPV9BTIaiB3kn2cjqfeVlsmdoLPzdKpISocl1VchVFrBye4Jw8nsBqLofdQLVMxZPodfNtdbIWSEW2YolCoOOqAowRCSGIXtGn6k6QwmKNFI6EQYDGkmFm2rEWCNiDSwVOi2IFjNBW2JUJRGHuHWCE6TRBP/H//Y/YrxzGWc3FrC62MXOnbvodTqwXAdHoxmCRgPT0RRB0MQsDOX6+ws9hOEMC4sLghAarQaSKJX1bTTaSAvAbbTh+AE6Ww8jgyuoSbKOPOMGFse0urKBVqODymcDhiK1sn5uCuXlM7lPwvkcrudVGYL+TJ1OjQQNdTKjseynJIklmDL7qLMZ3RB0yIrY63WrvLq856++GmfzBx/658eORTbyfWil3tDHu6162HzNy1KmokQYhZjN5nKfjuMIguHfNYykp2y3u7Io8tCrm6UT4HcMQ51GHZVkSWpQoDG8Sokq9MIYxlRDIl4hG67epPU9yKaXKFyhLtmglSPi96pU7F4OJyYjKKt2qlwTopEa6fBjavTETatOSKMoH7wYbIXm6FQt0xbEqFG/chBVWiGGoXnIsTHUDkUjFGCWek315qlsXh/+cSqr1yFRp0KTjJaWrWtNd6d/6Jwrp1Wlhfr6yrscB0iNjlmeVUiqQnrH71Z9Xh1p+f6SZpmK+u5Ls8XIBaWog+C11K/RlFJTVK4xUR5TZU2JCCXU4TBtqNNTBqEkT3XDFyV8N0CaJuIguJeyguk24X6GNEuqvValcZKqGojjRJ1ShQJ4r2mWyucnSYYkjeA4FjKmi7LPbFiSVpTIowjff/IJHFx7Aee3VjFo2XAIpnILYZjC8Rm8ANc2JWAyzSXimUzHsg+JFJi/u64hKMJ1SCs0MY9SNNpdzMIYzdMPwh+swghaSPl88gyuYWF3Zx+PPvLjOHnyHIy8RipFtb//bojTvRbFsdghEW3tzivXcYyMuVaH+/uyJrmsW1b5hGpPVdQK1+sYPVepcx183/O+91Z7rNpOx1irdlUA/uWf/pE6mAqWCUSrU5T7rF2MhT+rHlBtjNyQWZopbK1+rryCe5wX8meD/gDNZke2fQ3j6LXrjJUmXsP5eq/J3pf8v9osNSrgRstSpHEEy9G8v06juKj8I1FefleSEtnAhKbq7DTOHSMOGqAYtdij5t41GKnsUANuFRsrw65tVK5P3o0hUNMy5THoeCzM5jP5mhtdYagiGXGQdTolqU2FUqq0S5xN5fwlJTXr9KN6rtVzk59VaaPCbDX+wqCT1JSXhiLQm68tKvQo/EkG13KVi8kyJFkqUU9fynRWeQv+m0Ycp4mgVabdknYUhThTvo7PXLaMaUrurwg114DDz8wT2SvqVMiDZOpMigKB34TrueI4dJ0qLqYo5HuaUmpU5R6iAdFQbUEyvLfK2fEZ8EmIE9O95nn+cXpe8310BGmaV6lpnaI6SJIEaUYDNZGnqbwHuRTum/ksxGw4wmRnBzuXX0TbNnDpwgl4loP5dIzBQh/7+0M0GjbyJIfFdKTTwu7+PtqdNqbkQixL/ovmQ/R6PUymUwI/tNpdvZ4CGMJEsLKJie0jt2yUWYLTJ05hf2+IB04/jNc98uMwcxuW7I28QpnKNfK534ej5ZkxFa2DvqbZdTJzj8a4ffPWceATbtBx4bp8HinCcF5RBxqEFPHoXuTr+O9fe8+vv7Kz+W//9I+PU6I6d74/79NIWiGOiomqUQc3k3o7R4z7/hSr/mQ+VH5/c2sTjh1Uua9GWhqdpk0pTOaxFUo5ThUqA+fraBTiBvIEjm2g6Tn46L/7N3jg/Dkc7B+g0QhkCcPpDCdOnMCzzz2LxaUV2IxQRQ7fC2A5rlwDNx8XSFIoOiqHUQ6wXQdRksD2GvJzdVB6Xdzc4hoKTWMkBRIi3dEH6tq1v1b0VKGe0mDEm/MuFWOIEaix2zaRQK4EZEXgzqOwIkI1UodxiCSOJXJH0VwI9jjm+9GIGvLs6CRo/GkUw/M9xFEkryfv0GgGiOJISHWCL6IC4c+OeRPAsZSUtiwXXGYaO6+TxCKfHZ2AEtfkhSyYFYktTiMhgWjAcz3Mw1Be7wW+PktJhZnK5LJHeM98TzomOiM6CDomGpmsTVWk4GfzeduWIWvA9+TvyPMXRMO00BbkQwfKfydZLMhSiGRyhlkmaNv1G2Lc+v68H31+dCBJnMhaCN9lAY5rI0kzoMjg+7xeJdSLjMjAw7WrL2G0vwcjmqPn2vDKAmfWVtBpuDizfQLXrr+IRstHkZBENhEELvb399Du9sWJ02kHXiB0w+ryANPpGJP5TJ4N6YemXKuDcZ4CvSUcOj4iQVsxtjdOCHraXjmFNz760yhTG7YEKCI/SaJxHANrh0OCONPnU3Mv9/M5EtyrDOPGtWvH6JgcDn9Gwpj/cY9KSl3xZpLCmup0hON1XLzzl37xlZ3Nf/cv/+ReSiSkpJJrtZO5P7WpuZH6VWKIUhnQFEZy4yrVSpMEcZIgYXQwDDz44AOwbE82HqtLfMh/+/STuHL9eTK4cOwGYua3ZQ7btRVhcFPBQJwlyvAbPrJwhjc9egLv+aWfwuzoQL5nWBbmUSRR7mD/ENunzuLrT34Ha2vr8BsZ9vf30Wkt4qWrV3H+7AP42te/i16ngSiNMRqVaHd6ePrpZ/H4m07i8nN7GE0TzIopMjMAjACuyxQpRRwpRPfcBko+aMcSo7ZLA80gEPRAIs71mrANVyJ2q+kjTSJMwxmSdCbGGc0i9ActcSTzOEFeEqp78HwHJebwPML2FmzThWkxYntS7ei1A0ElNJg4TYVMFIcpSAqIk5lWwRx+tiEpieUIJS7GntOQSjW0HJkYpaQ3UnHRvD8rEtiOL0aXJGOg5LU0kWYR0mQu62CUOfKEz6yFrIxgmGmFIG3A8BVZ5CFMGjeNASlAJ10qCiV6MOS61XmlcQ6wAmNmMB0gzRi4DFm3TqeFNAlRZgYc04HvAVFGhNBAkThVtSaB0+DXlgBUBxac0kNBQ3IUxxppCc91JJAkJWAR9eXE0y4sz4bv23CdNpDbMMsbcI0JwmgCx+/DCbaR5RYO9nbx5Fe+ing0hJMnaJDXCad40xsfxvwoRK+jiIZ7m6hrNBpisNTD4eFQHF6n3cR0Mseg10eWM6gkGAyWcfmlK2i1GkhTIn0TnU6A/eEcj/7cu5CtbOHL33oCTV6fFWAQrONn3vxWIGelTStBQgeUQFrxk5KWK8UpTpf70LVdQYS01zpzqL2DY5liI4RYRI+TyVSCK0ltqcbdVymtHQydOoMLkRKR0y/9yi+/srP5F3/y4eMqgpRY6c0LrXoQLkuuTCROEpDRr6q2vIzPqaC7wnnN+2oSViocJXD23NnqRglXLORlii985ZOwPEJgE3AtsGh0XE0RUo9BhlGP15DDKgqcWOnh7W95GA1zBt+ykOeRkGvyuWmG+WwOL2hiMg0R+D5sJ4NjW+j3SKqlmM9juG4HhlUgik0Mh7w5H+PpUBDP17/yPP7mC3+D3vYGlja34dg+bKEPLMRZDqdKZSRqW0pMZkmGphcgJZMo5U1bnArzdYnIvHa+B3Ni4aiYBtiAlaI0ctimhzDMxegkkhZ0rgUyOmoSlKxPFfyaJWMar4lYUAPzdj4rYbRk0yVZLtGR2QRRWODzu3yHgLmlpGIVP14ZOx2cfpZjGbBNW66f3AdDJZ8pjbwwHEER5CeImPh8AzeAWeYwyzl8P5eyd5IGMK0O0jxDaSqCcs0mHMsHrASGOE8XHhcyD3UdQEfR0oqJVVUIS1vSGa/hwnMDZOEENvZhG/ua5poDGNYqvMYSkiyB57qw6WYMOq0CBTmnhGglhYV9IJ3BsAcojAHigik+YJLwlFwrA3hdJmAVCaziKpDuoSxHyATxPgDbWZfA9NT3nsF3vvkE8vkQZhbBNwHPcvHIQ1uwMqZeU3h+IIYYBB6mE5aRbTQbAZIkRafTREpEhQgNv4vReIhGs4HReCroyjQcJPMZBkurmJhdnH/zz+KrP/w+6Fd6jR7KzME7f/6XgJRorUqdhGekM7+XQMmdGconEvUyJaozBmUJ7xHEtmlgfHR0LHkJw0gCAlGN57kSIITXqriwOpUSeUIUYzaf4zf/s996ZWfzoQ/+bhXhtAYvsNllusFymfIIyulURdTq77o6QbgrBlJValSvYIqB82YlNy+BixcvivGJUYgBZfjcl/892gseXrhyFWEWw67oVSnx1iVPQIzYt4CFpoV3veOn8ND5RVh5KAbFPDVJmVfTjfO9Nd/kxmdE8T0b7aaPRgPwfJYu6cAdGC55BQdZ3kaUkBws8KOn9/B//flHMYrnyNsdWJ2uFopyohgfcUF+o5Rc3DIJ8blmYsuSpuU0PN67yyqCcjaS/pH8JCdSGIiyUBwPf5EkYZqFsO0mcn4Go6zBUrcB1+PfpdyLVAByfs3nkcFwPKS5Ij26GxouyWCWqJlOuJ4Dl4GhmMF3RgKvS2MJudUT1GKApWJl3+mQaz7FdSw4RgHbnCLJ5siwiBw+AtcT5MLKCdFWaWdIikQqZW4ZwjN2YZR7EkAcdw2lsYlxZMBwibByuNV9xcUMpWnCpQTCHMLMbymHZG+gtNflnoiUeD2WODfVc8h6pXdgFZdhF3sS+HIMUDrbsLwTSHIHNhGdBCcGr4K5Icw8g2/egVlcRZ7OkJuLgL2NOFtCYXqwnUq/k6ZSHnbsEGV6HVZ2DWY6QZGPxbEb7gm4/gmEyQKGowKf/eyncefG80jDCQLDgl0kOL1JsthF4Gr5nI4zmitKRcl9lklaxf3P505nx3QqCFpi2CSliWpoL+12C9NZiNJpo3fqQdzJC0zLHNsrmzjajfGrv/we5AkrhZakopJV8J2rSqHqEqpieFkinM/gBUFVvbxX3Kk5LQaEcDaTMjkLO3y/3b1dAQn8NxFOEDQk8NDhsHrF4CQ6pUom897feN8rO5v/6r/4J4JgpHxb6VRqYZl4tNoLVk5TKg3QSoXyDVpaVA6EgibVBTCiU4PCi+MiPnTpEUkz1Kdys6T47Jc/hsFqC8/86FnJibfWNuE5Ct2ECyKpys8qC3hGgkfOr+AnH99G000Qs/IFB1mZI4pLEVYxYrQagRCPvKccueTl7aaDTocRlWV57sMmksJDXjQwDTPkZYmj4Qx/9r/+FYajOwj6PfQ31lC4CyitPiKSfRV/IPBUDM9AIk6WdkiDqFNPTStZQaGRM5UUB8JKjTzdAmYewbcTOCarJTYsfwlAA5YTyOv4Dr7ra3pklfAdB3kyh2OxjErktoA0b6I0AhGneUSFFiEzKxPMh2K4ZgyrvAnf2keahjDtNaTGFhxvFYbZFHQjryWKBVOaDEYZAdldeMZNZOkcqbWFGJuwnT5MI0eRpCB/bPsmUiOGWYSw8ttwyltAfoCizOAF60iyNaTWEgprgFwlevAcS7gjccblCG5xBS5uwTQLJFgCnAcwS3owbE+DHuMbQU4awiGiwU2U2R2U2VQ1MmYAy19DaW2iMJcAsyHOvixMkSG4Vgo3vws3vwwLe5JWJoYDmOswnQuY5U0UdJzUtzDNwBxGcQcmrsDMDhnhkAu/ZUs52nB7yLAsDufKi3t48mtPYri3izycI7ALNC3g4Ysn4Fsm/MCu9C2saGkVjvZBA3XdEo6raa/jeIgiEuLkyxgsWGVjzCReZSoKZF4LYW+A0A1wdvs07l6d4X2/9gEJgFLuZv4kNQBD1oy7UHWlVXW2pCSF5fimFiCkGFIrSaoCBQNhHONw/0DsxnVVNErnI1IYW+UXWlFVjlXTK5Wn0E+8Kmfzhx/6PXU2tUBHDKJyUpXATpSe9ymEa2ejBJNqGKQaIpUfEoMqwKMRqrbFxKWHHhb0QUJLkE2Z4HNPfBwLq2089fQzojV47HWPoeEF4sDopAjvGLHSZIjVQYAff3QLg1aOIg4xHc/heB7iPEZZOJjNYuFsCKhsl2rHDKZNY8zRadsIGiRzCzAbIbloe23MZyaiLBKk83//+dfwne9+Go1WgIce2xT+pLA2YAbnkVqBMP9FyooK36di9IUUpzOZw0IklRbD7KAw6PAscUoiAoWBVPYEEU6OMroLz74DxxgJP2H6Z2HaqyjKDgpx1glcm06X75/DsUYw0h3Yxl1k2RCmuSoROndWxRGaNpEgUGbU5dB8xnDyO0B+XbmHcAbT7QDWJrzmBeTWMvIyQFaytG2iTJkSZeJojORFBNghU4bU6uEo2YYVnEdpNcS5EupxfzvmFGZ5HUivoogPYZRUiDNNasJvrSG3FpCVy0jLPky7KalilswROCMU0bMIrF0ERogSCRJ4yK1tJOVJpEQsRlPodAsxfGMfRvwsrPIAUTxDVsTMRyW97i8uIC/biPJVmEQ4ZaCC0TJEgF246TVYCdeNONpEYRJFtZEbyzgKu4KmDPJymMHDbRjZDixrB1kEFLkvKEvU9FLJs2D7PURJB9OJj+d+eBXXr13F3u4Q0SRE0y+wtbyEcyfXUOQRXNsQoj5oUMDqYDKeotF0QC6z222IkU4mITqdrlSpiKy4P+fzSPQ5CZ2QUcIMPBwaNlYvvg7bJ8/i9o0dXHrgERSxqnvjNJa9HocxrMKQdNdv9rCyvg3bDYQPJYJqBA210ftqVbXSQWxbgqZKFFj9I5hgaZ4IvdPpqIKdHF8ltK2lHHw9v37P+14FsiFnU/+pxTrMLdVhqM6BXpnVhlpMVit7ldVX9ECuh6/rdvuVAEi5CiGRTAsPPHhJFZOirSBvkODzX/0EFlY6+OGzz8H2fTz+usfgMtpIOTSTiG4QNRR7+LFHz+PUZhN5PEKZO5hNI6TlXER9sxk3OhGLJcTveDZG0GxI6kFrZwrVbLlA4SCJSzRbAbKixHSawXZdfPsbL+Hf/MXHkaS7eOChTQxWWfKks1oTQ4O3DsvpImHmxlTKcyVdBvN7jGCmt2DhSBk5ZxNJuYjMaCOKUrQ8fchRFqPIIrjmFEZyHZ5xG3F4B3lhwQpOwrJPoDBXUVokXRU58frtcgrDuCoIIrAOYVoRiqKPtDwBo3EBcdFEQdJPdGkFrHIEs7gJO7+FJCZXkQjKpE4kaCzD8tZROJsojTXkpiuVr8DMYZc7cMobsLJdmMWcgB5JaSAyVpER4ZQLiEqWpx0Y6QQtew9F9BLKfIgomh1HZhLdFlWwjS5g9JEUS7D8TSSpA6M8RMO4Aju/CRskkFnp4TNoAnYHqdESRJTm64iFgB7BKq7ByG8gCSdCoJJYkVaDokCbRmuQX+rCsNdRWotCjiPfQ2Duws2nQE70qEGCRUIS0oXhY5a0kZQrcNw2kmQPRnYLVhEJQb9z18O3vn0FZy+eQDPw4RSeVDvTIsJ8Tk7TE26FhPM3v/UinvrbZ+CYBha7TZxY6+PU1irC6SEaAZFLKk6SBjubzNBouELWklIgag3nhaQqppkgnEWyN+fTGQI7QLPpY5ZNYDV7QHMNZmcRu7t30W11cXDnQKqsYTSXDIK8Yclgbvt4+NE34T9568+L46HtsbzebrVUjHmfQLfGFeRMuUdmk4m6ApE5cN/k2N3dxcbGhlakag1XVT6v+yT4nr/+3lehs/nIh39fYKmQP3l2LEjjZ7I/giWzWggmmoi8koCbVBuqbkJSKIdsvotvf+urEsEHvQ4cV4VTfO/NzROyqIykjFk02heuPAWvbWFnbx+e28KpE6fgUhFMpyQGV6LhOzixHuDNP/kw0ugu4xOimY3JLITlpmhIZciSjRiFcxwN97GxtSEEZ7fpg21Enk8tSIRo7qIR9IV4NB1XcvvJyMH//D/9OW7cegpNdwWve0Mbph0iQQbDaiBobMGwt2EGW0jhMeQJaisyIpoYXnkHXnkFnnEgkT8xTyJ3zyMxlxAn5L31d+JkCs9m6nEdRXIZZXgkhDbdod/ow3RXAO8EMmMJacYqlAvPymClL6HInkPTieAUMZJ0DNvvIEMPhb2JONuA6S1LZc3Mp7DM6/Cduwine4hCRkw6WQO2owbi+y7SMkBhnJXf4+d33BhF/AwcY0eqXfq8cyEjTa+JaUYkShSxAcvrI0lfgJu9iGIeIqXQzWJEpHKYXFAt5Czg2E2YzgIMdwOF08J88iwW3F04OR1mzm0gqN4hQVzYKGwTidlAYiwjTfheQyTxLTjkiOahlP1NEt0Gn2cqFSnuI8dlvxzl9T2J3FY5RNOOkWcGDMtAYSawSmqs1JJMg5yXgdJuISGgi8coCv7HwGrj1q0+PvqXT2pZOLWQs3JFEl6iOLkSogBqjGgDQCLEfo7FXgv9doBTG32sDjqYz1nRmqLfX9ASeLspz4L8V6ffxs4OtTZ9IcnHoyPZqxTGdgdtWLmD0fgIvWWSzTn2xg72Cx+39hNcevARLC8so9VswfWph/GEMyzMTISF5y48iEazK2mobQLT8Qitbve4106JDM2mSFOQTKedHo2GwgGyiCEtOJaJo8OhappEOqEtIrxeOjjlfLQF51Uhm9/73f9aBWci/a9k6xUxLL0/qZZI69SKr2Bkl7aBSoVaXzlv4oVn/xaXX3xONquANmokRBxFcpMqUcC2tJESVqbqR+bS8opISGLROorcocSZc5v4p7/7PlhZBotsDBlwUTwOMegOdNNKY2MkD0oiUBJhc20Zrk3YPEdexijLJmynJWVf02yhMOgsbPzFv34CX37iu+guBjh5egAjOwLssBJf+Wg3F+E1FxBmA5TmQNGdRb7nEEbxkqCabpAKl8DHlxpMNzZgeNsI4zZgtmF7FrLkAEV8TUjRaHYXrqMNAuRZGOnIORi+gwSLcKwHZAOBaCO/BqsklxBKNUuIZ1aIjDYKy8VR5MPyL6CkBKC8DTO9iyweIi/Yo8MyNJdH0Rg3i2uXkmqkxiIMd1X74NIdeMUObGkmZHWK1RkqdTNBgEwDmNpEeQDHC4Byiny+jyROJT00DFd4maykBiqA6zSkiVL7xXw4bh+2UyCLd9GR+4qQIxRUyvYIm8QzPCR5jNQAYqYwJInNAtPpAQKmtCTQDXJ0sZTeaeyWzTSB/GEsVUPf7cJwXJhlBCsfCjMIkxpCy767AAAgAElEQVQhF2WeoJAmTSLGAq7fRUJUCF8I1CwbAcYMzLNzBBhPyU8ZKFMtNjA5JQHv+jZsp4Oy6GI4jPG33/4u9u7uIBwnwkt1GgFOri1he20Bs3Af3XYH+3dHWFxpYBaS/LbR63YxPDxAu9eQoDKbTNHvtjAekcw3YJHfSsdYXl7D/p19uD6QOA4GW4/ju3dm+OW3/yrWBicQiwyCdkGHSm2XpjQqBK074yDZRZPwvjLi2tnc39bAfXJ0dHSMfGohJd9vf28Pg36/4ly1+VLbmVQxzmv+lXe965UJ4o98+EPyS/KHzYpC7uaqCq4gl6pfKd5RbYT2SFRq16r5spYtS5WagjJGABKkcYwXXriMLCGc1QhIgyeKurt/A6ZjYDjS8uBifwAbTE3GApMpyf6t33o33vzmi0jDEAXzRpSYcvGaHeQCHVVJTJRV++s8S7CxtggjnwGm9qFw01lWD0XuIsrmKCwL3/7GVXz8rz+Dq7d38HNv/0W0fAN7+3tAmWIWHkn3KwVepku5CSF7A77fgO/4cMwMvjXFyhJVzEe6hlw/6h/cNjKjiVm6BjPYlsqbmewjja/AKHeRhHPYZiApRI4EMIkK2KDqIC99eM4aAs9DUQxRFjtoUGDIlgmbAkVWn+jL+bWJqLCQsiplBkLqmsUMeU69DcuVRJaakkoqzCoW68FGLpHPMntSonesCTyH/BJTBOqiGEzoCCoRIFEu+YqsCctuIIlHyOZ76mBEaEdGhEUCiuISmPBYc4H4UJfNoUuw7Rby7C46XgjXiJBEJPF9SadZ1Qr8NubUZhXUgyyIwReYIol2UGY0UnZZS6hDabKKlyFwAjE2cPN75LxWYbsDlPmhpF++MZHKIY2qMLhXSOT7SPkZdhdxsQHTXEBZHsEob6HI9pGnY8zDFDFfa5uiFSLnwzWJMhdBawO+fxKmuYh5mOHFHz2FJ5/4EsbDI2RRjnbDQ78VYGt9GWtLDRzs7aHXbkpAD+O5NG5GYYTFhQUpd9N5dttNpBEFjyQZTMwnM/QWfIRxBKS0zQxM8ILBSTw/KvDOd/4mFgYnBRnS8aqCvVYFV5lQhVYkhQ9D+D4RYaVIv9f+pgr2ijPe39uvXsM2h1CnDDgO9vb2sDgYyPPVwo0Gvdl0imarKajnH7773a/sbNj1TcOv2xTqju66ln5/z03dsaut+dogJwrPqgucZGxZcoPrg+JGpzKSbPbm5pZUbriZa87mm9/9Cjr9Jl586ZroEC5deBA2RjBIPMYRzp58AG98w8NStqTgjwZDsRlTdxJp/W4fccT0RPUmaaYpnm0b6LYDJLNdIXotx4MjSsgGTLsD2BGu3hjiL/7PT+La5StIDBte00aZlIiLEDZYxk6FTKZWhdcs5D41HKJAdcTgPavE6x7p4MQpvkb1J3zqjOaMhqnRRZx1Ra+SZ0Ok8T4MRFKBYNpIWM4IUtoGLCIWkd1TedoWI3Fsus8EdslRDikMO5afc4hEWSg3EmUF0sKH6/QQRiMUxZHwFEW1AVXgp2pcm3oZSlSkQbYLz9tU2UJ+Vwhfl0Zl0gESfhvCl2W5jdRsoHQWkRWLMIyGpDdlehVJdCRVHr6/ajiosmarQInSJPRuaBplbcM0usiyu2i6t+EZh4JU2RlNZ8vRD6ZDrooE+QoKrCMpGjDMEVBeR5ncQhoeCSlMJJaTYyhSOPKsm8LVGO5JZOYaDIObP4GRXYdX3oSZ7MAyU2ZpJCJgGuSG1pDYmwizRcCgBiiDme3CMm4jk/uayDPiHmZAaAQubKeH0l5DZpC/OyF7KaYTjEf44uc+hcs/fAYR2xHYouA5OLm1jsWuI6XwJBzCdZjyWIgiCuFEdihrrQ2Zc3iuLeptyjACy0Gcj9BsByhTB1mSilQjLEyM0MXfe8c/Qm/5ohQbiN64c7RN4V6PzXHrCytNSSIE9LEyvyZm/o7TuXP3jjiYdrutVVFRkhcYjUaYT6fSnElEQ/6WoOReKmXgfe//jVd2Nh/8vX92r9+hkoYd9+MwKubaP1PDM1V9Uvh1b7yEQPVKa0OPot1IWk4jdFxcWMLpM2eRc2OW2kTHzfKlr34KCys9/Oi5F+C7TTz60CWYhLPZS+i3SrzlJ9+KImW+zJ6cVGTtLIhMJjPpIKcGhR6B+jBuCukBsW30+x2BzUhHktP6hJCWhzBmhG4gTkr8u//n8/jGN78mCufTZzewuOwjIRIqTSFT2cCWUziVWHIforxkgld4Iu7Ly7GIDE+faGNtletUomS1S/Lklj4MYe47SmIn+4hCciqm6IYcW1MPOmpWnUxoZIPVhGn2RRdhGYxsh3DNUhBcVrJ6Q0LRR5E3ULoBJpEH0z4J31/BZPISHGsHpjFBEs4ExVBMJ1oXz4TrBppaGW3k9jZKZ0tS2iK+Die/isCawODzMfmMUhiFjdIaIEQPibmKtFiBZVCvcQDkL8JId5HGE2Qpe4lYDqPo00FSsH2jDdfdQFquAdYqfL+HJDmA79yBld2AW+7ApbKYpdm8gO1vI87XUdoboqER9rCMYZYHsHEVeXIdyXwoEgORVrCkbjfRaJ9Emq+hsFaQQbUgmq5H8MHS9zVYxT5kq+RAzHTYeRCJsYaorMaAVOtvO7swcRlFvIN0NoJpqEZM0kB/C4W5JdU1ppScW5Nmc0nJbl+/hi986hOYHOwii0K0PBsNz8ajly4A+QQ+K8eUW1Edb5fIEsoVuI6lpPiULrDO7TJFNWxEsxBBsxQ1t4VAUkZyP1SXHsUu3vyOf4Slk2+QQMgCiMggpWJWV5GrMRNVc3LdVkSUcgwe7hP11Y5JsgNyrIk2tta/x++NhjV3o+NhRNFf9frxY14VQfyHf/B7x63kRCYyZKlSEdfKYZn1Yt8b7CRd39WALJmrUqVfJIKH+weiLZEOXJmTk+DSpUdwRpwN0zQdGJSWMT7/5Y9jdWMRP/jhj+A2mnjdA4/ATgo4xQ5+4se2sTroIp6HUkqkMpYFMjbDCcdhGNIAyPsl1yCiLsdBt9uV9I2Ga5FD8AzYJKqNpqhuG50BvvHki/jf/+zfigS/s9TCuTMkZGfIkMAt26A9SsWtIIZg6sh+nx5MqwvDGgBFjDK/CRdUkOYwrAimRY2RUm4kSaXUalBEtinNiyQ6UQ6RJUQfNBgTLsl3gcHa4Gr71H6swXTOwvNbsIwpyvllWOYtGMUUlvS/aAk3KzrI7TVM0yUY7iZKNJDFB/Cs23DNXSHTqWZ1LV83jZHB9voImlsozTXE5Srg9FXCnk7g4q6Uf+18H54fI45mMO0FzNJlZKxekYTOSORymNcUdjlBy6GjuYI02ZGUK09LaR0xnbagk6BxHnHeFu2M6wcIwyl8J4Vb7sEuXxCeiM4m5Gvch5BK6ZuaFlUBZ0kOp+QTmMAoriBLmY7vI4tDWM4AhruNoHsR84QOlK0cbJcgdIPorxwzhJvvA8lNBPYMKcWczhmU9imEGXMQRXvs7i5FXR2LHMEp7iCevwCzHMGxAqnIOd5pZNkyCstXCkHuN0HG9o8kwve/+y1858mvIp6MYbENod0Q/uaRSyeQhaEO27JdEXG2Gk3tSk8StDueIKck1MkAUUok1cB4ui+d5zZRcq5K4dl8ipJq7IWzeNu7fhsFeTtpTGVzrbK12tz8MshyLMZjgaaWqxzDkPuG4JE2kObZqkG3nlsj2po40R47R/vk6iELwucC+E9/6zdfGdl8+A8/KPyMqhgTWUTyJ3QIFPdoBUmnmQmJWzXYibORZkqdvUJHw/cYDkcCFQmxSB7xe4899jjOnj2LTEYGkCxWnc2nv/jX2Di5jG9/93voLQ3w0LmHUUwjnFr3sbZgY3XQgucVGB9OpeoxDxO4bFQ7PMTq8iL2Dw/R6jbhSS5fSEMbmwCZkpEvo5MyWNZ1mYMa8IJFGM4CPvKR/wHDo5noYS49dg7d7hEc4y4slnqZrvkMNIVUMwK/AcdvAdaacAIpevDMRIhhD3fgO2Mk6UiqPVLWL23kaCIzu4iKLYX23NfxHhz7DsLpi4jmI1HIcjOxqsXrZpQurWWY3lmU5qpwI9TMFNFtoHweTnEdgU3dB6soTcziAVLzFFKWlhttSdui6QQNL4Fr0iBfEm2Kw1YFii9tD7a3DTe4IKlKnNjS20UMahYkF+dwzSGs9Dp8m04gRGatYJxuwLBPIGfFL4/02TGdMRy41MkUV2EX1PRMpcRrO0043kmU1mnAWxTCmesiUxYtV4JDk5xTehVmflW1JXEPpXUWsJd00Bl7pJgqVfNoCIAcYwIUl5GnV2AbFJKuwAouIDdXMI2ZqpNf0dYYnSKine8le7TyIRribDyYziYsdyDXygKBCbZisHFV+sq1P6g4RJldBooD4dZKfwuWvY4sI6GrjSE5ETd7yYgE80Qqf//vX/4ldm/fRjYdo9fw4FmW6G56LQcL/SZ2dw6wtLSE2WwoKN3zDYTzEO1GAzY5JQo8HROT6QSDXg/hfCqByQ1aOBgyrWojjksczhL8xM+9B6ceegvSUmSvErxU1f/y2Q4170qBXqOhMowayWg1SacPCHphuiRSFRL7SjLXs6G4LuRfWYhhGZ+FGKZVdIxHoyP8/C/8wis7m3/yj39bUgTmwrLpRYKsbLNc1H3KYa1sqMS7VhMKCiIMlpxQHzRfk6WqHqagaHNjCye3T0paIX06rCgWMb741U9geb2PHzzzQ3SaS3jo3AMw0zEunR+gZRvcc1hcsDCeRohyOhMP08MjjPYPMei1MFgeiCiPc85ISlMDQjUwc85+v4u8YLczlZkJZlGMTvci/tW/+ihevHKFKg+snriEc+dOwrSH8MyrCMod4WyYO8dxAc+lriSAHZCwPI3C2EJYJtJta6ZzBNYdOOVzMAnTOayJ0r7SRWpsI8qWYTpLynGQeYmnQHoDTnkTwL6gAx2QRSfQh021snEShrMujYLMsVVNOoOXz2HGz8PBS/JconwAOOdRuNuIIlOUo7bPto25pmdFCBe3UaaXgfRIyXpvAbAfkDI+ux3nbNFwOLxLwYAMMzSoaRoiKG8DxRyJvYDDsAPb62nLQsYoShaJxs1KTQbPzBEwbZtfgWlP4LrLyIszCNFF6Wtt0WGTKJtsRdWdIHAacEqS5GPRv5RGB5a3LJ3RdL6uEcj3ncBGaWaI4gkCcgjZCK6xg5zPqOzAdDeQm30kuap9KSKl7KIR+CiTGOPZBG7DkpaVlmMjTQ3M4wK9wQKyKFYuhM6DqEa6yxNJofMkRGAlsE2OZ/AQCX/UkupowcomwRM7Rgk4SCRzSFUc4wdPP4vPfeaziMZHMOIIq4M2RvtD/Mo7fxpHB7sYDBakEbMoWLgoMTqaYWtrDeFkDLs04QUmhqMReoM+rNLEdDyWERXDyQzNzgBHRxNJ4U+d3Mbluwl+4f0fBFi4kGorU6R7o3lry5dubcMQ4SBnSomDUS9zz9GIk+JMqkgqUqL6l5EdVBO7Os5X6Im+OJjDw0MJxpxmQFDB1/3GB17FWNAP/f4/Vy2NNBBW4xKrsRJCOR27y/ryq8JV1Y9Re8l6NCFvRBSNMTUhCeIowclTZ7C+saGOqlQyOssjfP6JT2Bxq4/vfv8HGPSWcGZ1AefWFnBiqUfxA4KGi3abIxK0FE3YSe/LEu7q0rJUi1iBEaEdO6bZbevZ2NxYxnw+QrsVoDRLTKNcYPcXP/ccPvaxL8JpNTA323j8jW+AaXN8QI6WP4VVXIeJfZTpFCmFjWYXfus8MupL3IEIBxnVLZ8aHcCzU0ECiJ9Bwx0jyT2E2RrgnUJq9JCXtvRNSQ8LEUQZwsh3gfwmrJypzliI4tw5IUI2p0lRnyvEqUsjIAqU9Iybegd5/KLI++HQcS9KhU0mI8JAq6HpEsnajH1mBtOuO/DNkcB3qmbhbCFHS5tWWf5lpcgivVggjUncMw0iuR9hPBrCc9pCEDteU9Ij3owlA8KY12ewpSs1g1Ek8OwIRT5BECwhScidcKgUy9ns8GaKq9yX76kTJQHO9jd+vswtNtiVrkbA3jCde0yna0i10XVoNOxhMoWLIoKUkrtB0pvK7Xq+MdMVXW8SyqLjqZC6oO2sgB80q850zlLmjmUfVSyyCivgPRcya9ip5hJFOcdsUFJB7lLbcsTjEHkZJhKqeEkhDKd44otfxw+ffg7T6RQtI0Oz0cWg08abHlvCfJpiMh2h02hjPB2J8achBZQZAuqfslSaOIksyDYELQbQnui3aNhpZCFmMEkZeFtYu/A4Tj/+drpvmCWrgNp4qUCgnk2ond5HwyH6g8HxILiXoZuKq+VUP1IggYwIoZ5GMxuOnKjnE0kRiDOM4kicJ50Z0653/9qvvjKy+eM/+oNjlHJ/RaoeaKxjI7gBtH/qfpabr6lnBdNd8sKkC7qaQayzjVOc2D6JjY3Nqp9CN3WchvjS1/4Gi+tdPPX00+gGXbzu/CmcXh2gYXGiGaRhrdGgViTReTJUNHPAU0xcYkr6F81DNJq+EKf8/tLSQPiawUJHolCa5EhtQj0f/8t//2cwfQdXdkq87sd/CoOlBUEdNGzLnMEu92EZB3DNO0gzRolNmO45KZMWzO2TgnMh4QTKGdHw2IOUM9XJhwIR2IkMthHkJBDrKo2BOA/hWR4cI4ZR7AM5OZUDGBYFdqeQpF14zYHO1qEjEBKe3do6ooM6HjOfSL9YabYRZbZUlUTZKWMcXdEz0QEwYktDpTWBazP1KWE7A8DsqqCN0/AKnedMnsnnHBc6V2mKpKiLVs80gSVzCOql4QqCJTdGPjNNddxoFaAs6fOKRcNEFECEQVJbywgqSsjEm+hcFBn8xM7yQjkCqZqVbE2hWI8pFLkwHR9LKYNoSIQWZkoWCZ9DVMiqGzk6oVE49yhhybbaL+wxquT13LsMgNIozAHz1OoIf8hrs5CRGGVbwPYDgNOshqBVyF7mcHO+jTY96sB75UfotEXkWWRSIb1+9S4+86nPY2dnD/F8gsVWD4hn+PE3PojN1R6Ge/sIoxTLS0vY27kDy8zRabUwpWqYY0qkUaNAv9vEZDyUmcXs8UszimYbmISxCEUpbWgsbeH8o29Dc+EMe5B1jvHfyaRk0o1lCWLpdXvH83tqLrnW2qiNc2046SGXfippuKym9tXVaWlrYso1HmmnPScE5Dl+/b3veWVn80cf/pA2vgnaUG2Nlsi0eVAfjo6WqHkneS3RS0L4pqMCWYOvS2X6XkyjKmRz+ixWV1e1YsM5KnmBOJ3js1/+91jZ6OOHP/wRFv0WHr90EWuDFnybwkEbjaaWEGrNjk7hJ/HDMQrqrbn52Q3NYUdENv1eWyop/F2WLjmHZBg28K//4jOY7N3FlVuHWDz7ejz48COy+dmdrqcgkJAcwbVDNJ2hcETAshC8NBmZysL8psjg+TqnRSYEsvUiZXc1Nx6rRS1AqlHs5dP+FiqpaQDSl0wDyyfwqNrN2HtiwfbWkWcsr7LDW1tFCFfJb5mmTmLj+9jCQVDZTCEboza7hKseMiGbtTGOZWtRWsf8HB2ERYk/yUYSfIkYpCphuUVNKndjjrWwEEYlDkcJkiTC0kIDgZ0hEFEiHTfL1SbYHZ7EM6n0UT1LH1KyckKCnFwUUUDKBqNE2hgEsldD7ymLZ2TUTcvyaSqbnCm25zdkkJiolytDllksjg7e4v0Kh2CQY2R7TFA1HnIQmQ6IooNnD48rjawMCCo8U8eg0wT5WeReJBWU79MBlshNH0snHoLpLyCj9L+aAphJxz1nMSmXV0+F1IDMe6Y9RKJiZzvDV574Jp566hkMR4dg7+9qry2ziH72Zx7E/u09ac8YHw0R+NQ+saOE+zCQPicGF1aq0nSCfrOHtJhUaSI1UrGIEanPIU3gNNvorT6I05feglzU0zqeQ7jVagqkIGrDEGfT7fXuDbj7O+kUnxAzkdl0Vp3+UJ+0opRJPdiuJoRpM1QXb5/clh6qd//qq0A2v//B/+bYwdQNleJcWFUQPYOeBlAjnLryVA/SOi6BqcREx1FWR7fIiMUkw+mz57G8vKxRoOSclxLTeILPkCDeWMAzP3gGrz91Cqe31mDRUTQ8tDvs5cjR67JhUsc0CrlQpjJSIc/UUZCYY7pkWWWFBjhhzBXnI+U7q4UvffEKvvaVb2AyGyIpF/Dmt/20DIGm9sSk06hIv/prW+ZKkLCjRqcl/BMNk3+XnIAvM4t0Lo2UsskbSVDhdVHcpkPC8oIdvUQGtpTwZTKhwF29dqYuhOVUy0oflMwMYsMbnXilztShpjqqs4rcXENBmDl1G5FyFJUDpkHVuTu74Dmjhs5aRZfMyoiGqI4lcuHpBVSsMi+XNlHsHMa4s5djFs5xbnuA5Y6HVoMjLij/Z0GaM26IRhItwRecJEdHRYTESYcUOboy/Y8fSGPWo0vIP+kgJr3PaoC9Zav2hAPxxcFqBz0NRKYXMrI6tgjh9HgctsZwHhLXR4lNXgsRHdMv5SR0CoGkvBQnyjEkOvlQn3s1r4eY4bixMENuBljcugTDW0RB0lxb/BEn5IE4CoITDKqh+3VxpDrFoeD6yLxkE5cv38TnP/9V3Lx1B7PRHH3Xw5n1Nn7qJ8/K/iA3moUR4ngi+4HbrdXsYTKbwg1MzGda9t9cX8X+4U1Rv/PZcTbTZGbBC1pYWu5Lv908a2L74lvQ27wkxRDhkypHozPtVFw7Hk3Q7nSOuZB6peq5VNK+wKpTnqPZbAr6HQ6Hsm5cy3r8BPcR0yr+oQNbWVmRn3/gAx94ZWTz4T/44D1HUsuZ6e3rCUvVkG7CK5FSV95evaeeOCCl1WpKnTibarYNNyHTqLPnLmBxcVEWghuDyGaaTPGpz/0ltjYWcfPyVfzMjz0muWuLMz8sA37gi/emrHvQ7yFmFyQZhxYnxSvCoMy82WTpMkanrZ3ZHIvpeEQSbAT18OKNCT71sW9gOjnA1d0JfuYf/H2sLAxkE/F9iJQYLAWVsR+rOhtJBkUQlViOjBLgzJI8Y8uAnsTAUq/MzvVccXiUmNOX5qkKC+V8JJEQVN2yIvbT/F5YfpMiLqY6VAczatOZ0Mg4JDsSvQodEetFOhKTr9Xp9wRHjuMjZ/k/4jwcQmyOKWUUMiUVohLFyDnsivoaHYKWsqVcaGytUMloUDkWx0EYFdgbx7ixn2FvwsbOFGsDB0ttF76TYWngo+GSN9NqIjcmVanCEVGoWZZoNCj/z5GkITybk/R03ClTQ0mjykIqcHLCApEaZ0ILSqaKWsdLyuZmHxKFkDI5Ts+wIoKT1pailHSdM3nItagTVWcn9yZIhjomHXUq0xPJUVGKQXTEjn/yYDaPOSFRq20jMlHQDjBYfxBWsIhcBoor+ptHGRrNNtKIKS0DjM7g1SNWVHHPlJHFEe6B0WiOb37r+/jON5/C6GiCIC/wzr93AUtLAQyHqGWOju/j7l22oWhXNclZXi/5yV5/BYd7e1hd62M0GSFNGlhZXcDo6C4a/gpu3thBf4H9cQUOZxYu/tg7sHz69bKG9VD9+xlWOp/ReIxup/OyYtXLeJtqz7LlR7lWOncdmMU0mpUsas+4/+h0yVEpp1uK3OQDr4YgZte3TofjJlcOphb16REldd9UPWaiHvz98oPoJKLUh8JVx3DwQtkGf+r0WSGnZJ5NyentOWbJFJ/8zEex0PawubACJ0/R7TTV8C0LrVZbDGl9dQVhPKu0M0CvR3KPvVFk9zlecSLRm/1QJNwcz0W33xMD3LkT4q/+6iu4feM29g4PcPLhN+KRx87D5N6W9qxqfKLJCFghYoErJHM5+cxC4Lq49uJTKGZ7sFlipJFw7rBAXx3apAZCLY+iO/4nk/ryDJ40rZHQJG/i6LEgojYmeixhG3Q29Og6nEp4H14gOTCXaQUjnzp/PliLWo0k1+5moiMZQK7VRBE7Oq6MNaBzZoWCLRCWTdEhx1ZwsDkdIp2ZTqYjGhvNMhweZSitNm4fldifFijMCBuDAAPfQ5KM0G8D64vtaqg7HZtO+LNszuzgmrCrmQToEN1eQ1W34ngiIZclahJZuDyHiKgxh8f5RyQyxdGrCltSLOGN+LucBUziNKnnQUlqwxyVDiTLDPieK/dKp0R0xHYO/l8ttZf9XM3HlkP6CjbmNoQ0Zse0VJRErJkAVoDexkVY3iLS6vQCputJWsrYB5KnOtpUB9wLeir1BAY+bwYMUhEUsh4cTvHJv/40dm/expsePo2zGy4avo8wTeC3fOxcv44zpy7g8uUrEvCY7pKfaQQdRBG7tNs4Go8Ajj/lGN0sksmCWaonSszmIexmD4m9hAff+AtoL59EptOz7o2IqTwOncp0MkWrzeLAMVtzXCbXQ+tM4bTY5V03XsYxz5zS2dL1HxX0MjCwxYSImumvj7e97WdfBbL5w9+XD2HU1SMf9FCq+69JK2V6kSp20+n1NDD+zdGARAWUMWtOrRbHhaee4PSZc+K9ZU5fRrhZCrL58lc+if1bV9E0HEyGh+h3O8IVEIb7QYCDvX2cP30Kh0cjSaO6vSYIV9fXFnHn9k1cvHBBDJkfuby0IB733PkLODwa4vT5s/je3/4IH/+3nwO9yzQz8dZf/PuwOVPYSVA6ii4EZtLoecEyCJybiepezs014dsmbl//Dso5xzXoOsgpmiV5FW3hl8KEpCiWKJ2ZqrArmVkfj/QgmUquQwZqsUOeqEZm9nA6myH8TFok8NnNLa0R6lw5foLRinqNLGYJOJMZPkzPHCKSnOmCShXoROjYaT0yriozcTTPMeEg7Y6DzbUeshkPU7ORCEeXwBexo4UocXDrzlyEhKN5gv1phml0iO2lBQTwMZ0dYaFv4ORmT/q4wrDAS1f2sLW1jk4fGM2muH07xXxiY2l5gDDdx9ZmHy0/hyGjNQqRJAif5DGt4folx6eOcsg890mn3ZdSKjUzFNoRGcrRJ8f7qR5Xa/SrEdkAACAASURBVCOSUzlt2bNMC+UAQ6ZuLE9XJyswBeMe5XhO8ovc5wwU5HN4NUJYiyMy5LiUpDDRXb0At7vGXvxqEBedDZ0eK2z3Tj1V/pBYm6kwZx3pvGwqglNWj+Ic3/zKd3DruR/hJ16/jpZfIp5QxNfAmDxVnuHmtR1srp/E7u5N9Ae+pD/hLJfZONSrLa+dw85BhO7AxuHuAZY6S0CQC1paXdnCs1f3sf3wW3Du0bcit/j7uj+V4qgOIKiGulGCwvSoPobp5VobBl0lfoleuE6ChDn8X/RjBpaWFiVgyppyTvF0ivlkKtVQpsH/+Hd++5WdDQnimo+pT0o8VgdLPqs8TH0WkNIy1NpUJxZW4yXEyVSanHo6Pr09U6YzZ8+j1ewI429Kb1SOo3iMz37hY1jt+njp6efgltq/Q9hNyEpdALkImbtblmg2mgIxuWB6kFYq8G0ymsqRtCT9CP/YLT0cHmJleQVN18PheIzhfI5Ljz2Kiw9eEK6HXkBO1hSIXh+Gp4JFFij4fuQ1ZdaLnePuC9+CkRxVMF7Xg/ufToKblWcN6ZR6IbfEiWlVTqsiJHVJoPPH7JQm+qob4OggWFVijix9XU51DhaLNUKQMfVQg+PnkCxVJKopgZy86HJ0pR4SaLKTOXMwmuc4nJIbYwMisLXqYXu9ifF0jude3Ec2Bx5//RparRDTmYtnr06onpFeJ879YYOkxxMpjBai+T62N0ysDNgi4OKFF1LcPphjfd3E2a0lXL5+gL2xhTSi42TkY2p7hI3VBpb7PjwvlCoidS5ECHk+h2uzJE4xo0r1FWKQ5CeqZCpen7igf8sUSXIvwvspFco0iikVT5vQI3RJEntSpaxTshpx1ykUDYZkL9e25iPk0RUlEgNoLZ5B0DklinVFRHqUCwOp6k+0cKIBWMfiUXmespcu5rgMjsbIMY9DfPNLX0cvyNC0ZlgbDLB/sIeg3cYszBHNSyws9nDnznUMOk0eWSrvnxL92QaW1xbx4ksHWFzewt7+HbSbHRnd6XM+bpZif5zBXXoIj7zhnWgvbiGyUtHq6MkTenyvDMSqjhZiyshUSPfovSRL+J0KSPB+uadrMphomZzgwcG+zBmmbdbVZxH7SpBTPvD9738Vw7P+9F98pLow/aW62fK4wbJKj+qxobVDqQegi2Oix6cn5JEsojDWozjknGCYOHfhATSbKq02GLlR4nB+hC888QlJo57/zg+w2HIRzacIfHY7l3A8JT0Z4bhBhVisjlnl+7Q4ZGhO6XdLSqR0DCToaHDSXmGoViXmHNpOC697w+MIWo0qp9X1pX+Uzt5qjqs+Aj2KlyJBbkjfSnF0/QfIwz2tblVVEd6jnJlj23qGkgz6rY9TrWYvS4OilmX5M5ZPZaYuS9ZsGnV0MwunUJGpfH2tE9EOasAPPCkFM90ix6MjGUn8KaKxXZbc6ag5GqHE/jDB7b1MqmjzZIZW4MMzpnj80inMYxPff3YHaRzjsUeWsNyPkEY2btw1cH1nBlc0FkquUxMVT0u0vByXLvbgeznG8xLXbwH7h3MsL9nYWO3g5t0jjENHNFVBk4PGCzlSp9NpYLkLnD3JaXg2pnMDd3bGaLcsrK+5sKjRkeN56FBZbdEnQK5dS9Piy6vD44iENB3Taf/EosrzkBdjOknEKOlYdd57PYGOUVzTKT0V1HF9JaWrACnBNi8RlwXay+fQ7J0RhCqnljI1kwZfS/YYjbg+1kY66nkkTDaH4RjIYupzgCyKcPWFa9i59jzWlky88fFzuH75Bo6GIaKQmpwccWFLG83SUheHu3flGBcZTO6TDzSxsrGIoxFweJTAb7CZc4Z2g2MoDmCUHuZGB4tn3oizD/20nJ6ZE6nLOJDq3DLdcsf7i86GpXX1kooKavVw3fbNdIoEOr9/cHAgzk9QNxtYq1SUIj+fc4oNQ4hi0gkyz+a9r+L43T/9k4+ok6lIXXE21XlNtUMRE6y0BbX4r7pqIYpkiFbVOS5t7DIgi5uIHIOD06fPClqRagwHpJfAMDwSBfF8fIgXvv8jnF9dgGdTyansN5Wc3ECURbO8ynyWD1y+FzBnnYpuQOYZywFuJqbTibbBZxq1ROiGDGcfuIDTF89J1Ufnb5DgU5ZeTrKtBgDJYK9KNa2tBwUCJ8Pw+lPIoz09l4eNEVWVhIvOyoJ6ezUOCujE+cmIDu17YlogEnc5EaEqI5KHKUn66vng2kDIIeyhHN/K3703gF6P6SV/pv1rFN/5mM2VBxn0efwIT3no4fKNESYxMJzk8Bsc/clZxxasIsT5k+uYTBK8dPcIYZLg1GYXG505FnpNjMMGnr58iGlCY7aRZDpqNBpNcG67h4unO1Li3DnKMA497O0QPbbR6XhIshI7uyyF+1hZbSGaxDIRkYkFe40une+KgX//6WuYhB4CL8cjl6hKZnpZ9/KYSKWxUJ0/O7rlbCmRzKuBC9aTikkqh9qxgsagxKFpcqQI03qqlWOiMrdyRPeQqxDbcr66Ik/RylRHK3M0ak6ucOkMGnQ2TIOr96STkfeWwzPqM+WVIBbnxlnFIunQNoajuzu4/IMfYGVQYGO9jYbH0ywPcbg/hWN6KNMSoWFiaXUB46N9BK6DJIxk77Kna319DYdHIY6OYmlRIMoklEviMRouj3kpEaxcwoNvejsMvyvpJDcnVdBie8oSV3asyIXFFA4trw8gFHbn+CCDKv2qspa6YZN2TWfDAM77ZkWQgKI+R4p2KjyiaeIfvutXXjmN+sgf/v5xa3qNbOoTJvkBL3Mux2mSdnXXvEx9LnXdR6EpF2E/W/otbG2fEmQjeJ6VroL9HYf44lc/ibt3buDFH17GueUFLHQa0uHMWgoXj55Y8naJXtrty5SCSlR6WKYUYcIh0q6w+UyxKEQSclfOf07lKJATp07g/EMX0e71cDgcyWZjmVROWKRJSORTFML/4TVrR26OwEpxeON7QHSg80NkxrKeIa2oqJIHVHBUcmHJm/V9NQrzb108mWkr523pcajH51EbLOu6oszk62ksdRlb9Rx0qHSA3EwW5rGP567MBD0+9OAA/UaGKHTx/LURStdHGGbod3sYjSeYzXI5YaLbcuS4mN2jEeKiwFK/g6DYxbkzq5glPq7tpDicRRgfzRGnEK4jsG0s9AycWm/j6GCKccbZMDamoxG67baclsDnM2TUjudYWAiQy3HvDg4nc/h2hkcuLkr/zvNXbiBobWI22sfrH2qj1dDBSzLXlsSuyxRIzz4XXiujwUviLkinPhGTaXQjaIo8gJwW10kOopNB4Trrph7arxyGDpWS5slKQCinhtY8JNeX5KtpShrV6J7WEzeqAXFC7svAt6pgfMyNsMLHwWnCAMm+jmYZnv/ed9DAAc6eX8J0NIZveojDBGHMs9QoPhUJNXqcyGeVOCApa+phh0Tf3S77qCKpYhQG+VQKNuk0Q4yPImT2Gs48+g+wfPKSdMdzXWrZivI1+kd3nDofOm7aU22btW3Xp7nqvfLMLj3IgP8Wjqs6a13I8CqNEodfHVApSJ0nYv7aq5hnw67v+2fY1II+UXrW535Xx7fUWoXa49cOR4VD1RERx41glaTddrC1zREIrCKpkfKh7I938MSTnxbO5Muf/zoWHRdnt9fglqnMpiVBzNMhOUSK1Y76HBsiKSoXecNyYJzvS1e1QGIWzzlUyfPECwv0oxpzoYcHH7mE0+fPYDKbIYpZwdEzmXUPVnizPrC+yv+JPFwjxtGt78POhzoEiwe+c0TG8YZmCs0zlqohTRQh0oAok7c0paxPepQHy8Y6j4O8pKOr6vjWahPTLEVOPICOh7lF2jgnTbFMERhBWb1ycTC28dzVVEi81UXgkYur2N+PcfXWFLm0OJCM57nVqcz/7S32kSYTOUaFd8zKBZtB56NdbGz2MJ7nOJrQQRbotj3hQkbTGYZDtgi4aAZsJ8hlwHy7w+NghDrAcEy+xEUeE6XNcer0IvZ2Q4wmBaYRidAUj1xYgVlO0egGmMeeVAff9NgaWpxwSMUs00KmrI22PFPVSDCSx8fSeZEMVM6C6JbX5Hrad6YHsTHFMQVV8r1qZ8N9I3wPI74g2xytTlfaXuQseqkm6lG5OTmL/km4zRMVJ6RT7xgnOHZTtEnCHVXNmDS+MpFud93bGXau3cHOS8/i4ikbnUEfl1+4CpcD2kXICnQWlnF4dIB+r4vZdKyoN+F5Z6ymtuE2ffiOyXFOmITzauayBtnpeIbhtMBR2sE73vNPAZlCwPGdTFJ5DE41Pq4S5lbRU5wwdTI8kkXWQdIovTdtR9ITUvhHWl7kVFHdxwzoDGg1kFC+VPlRCgD5N0HK7/zOf/7KyIanK4j3qhh/EQJVHEzt/epxoeIt69ESlRjq/2PszZ4lua8zsS/3rH27+9K37+1udAONlQRIYhEAUiJBguIijjzS2OOxHhzhCL/5YWRbmpEljR3hN/8LdoTDMcuLbcVIGomSSJEg9qWxNdDLvd13X+rWrb0qsyozHd85md0t+QHgDASgcZeqyszzO+c736IvXjsJNa4ifVnXvpxPeeqd37goF0s5CTqynXYO8cY7f4NipYSf/tUvYAxGODdfR6PgiIqbWhB6rBI74ulBW0N+YOVSWR4wfijMSibxiA8vW10JUSOz8awtojFyfFhMypUKKvUKnv7605hbmsfe4YGeBOkHrKOjEty43hStmPBCEuSdKboHH2Hc2RGdle/l0+A8vWYc6USWwe+j9Wba5guBjKrq1LOZnQ1PDSk2Lpm8toj3skhbAfKkJefnwxWxJc5ukt8l614yhxXRIMnr6Ay4cxBgpl5G+3Qf6+fXsbV1jMHYRMRcpWSCossiZeLodIip/Az1/qlVfFE8TwID/VEojnoTsWQwcPXSPObqHAMDWbteu36G3SPN53bMsTCKGzV69DgYT5kQMMQomKBSyGF9qYD5+RLevLaL8VS7UvKEqjlgsVFAuZHD7Z02jo66uLBawEIDqNdczesWNpoCjsISj/Sw4upbNoBykurhIIsAh7iBLWA+23weQNzCCbWfnU6ab5116xxXpfBzXJUQQYosVYIjNZ//zbLh19YEs+FGSR8wdqUc0TQvW8cu/Ttfs7obKJ8qHPZx69rbWG04WJ7z0BvQj8ZDt93B/tEebK+CcnUWnm/hYG8XcwtzYm4eDMfwnByCcIp8qQi2huVqBXe2t1CpzWMwHMtYbZtV7JxNsd2Z4se/89+iVpjX/PeUx5RBG4JRpbHFLMB8DxzPM4G1jlJZki3/c2onmoYSsshrplUO+UJBUxYEh9XPL+uCxBNaRvspfvxbP/riYvOnf/Kv7xWQbKXNv9832klPfhaadBSQ5iz1KdYVmraqWTES5rCk50VSMNbObwi3QS1B2dmw2Bzgrff+DqVqEe++8ylOdvawWC1gdbaCyaAvmyg+9FyxsTPROApGs6i7HYsJ7QpJqmPnwG0UwS1usegkr3MlyW8UKzK/28GzLzyLCw9vCC2cnBR5H6n2S7ZDshhhdAod+ahMj+BZIZp334WbdHQbJSMaFRPkI7G4EbEn2KhbGG3ZtRPTbVeaIyVgsWqC7n2Mkqunmw7+XBkV5SZnOzsWAiCvg8N2OhWbklsShh6abRe3t3s4t1wSN8I7202MY9L+mYMVCxlxZSaPc6tzuHXnVOJcw3GESrGERt1G3mX+uYuARhknfQwHIQreBI8/XETJZfIBN/0l3NwH3vmkyTqAjeUCVup0QAzQH9ElTA+WmKmeyRgbC2o98Pl2iJvbJ1hfn5XTdNjtirWpm7NwY6+DYMrq1sLFVRsPX5wV7hW5LqQM8GZmgeJpTGCW9xeD3jRLjCdvmpAqWyHiMtnnb8o1U/qBtv+ykhbuGM3XtdjwbmaXTYY0rx0PHGrJhIDDglVYQnnmsmy9dCFBDMuUw1K8ilLDM3GRiSPEExMM32MXerS5heD0Mzz9+BKiIMLp4QGGgwSmk8cYQ8wtLqHXDZFMDPGl3jvcw/lzazg5bMJz8ugw9tb3YBshBsMQ59ZXcHd7R4z3WdRdu4ZpaRnvbx3in/7uf4OKVxfWPIWEsoVK8dIMg5VRUZ5NjpaKQclzLYTEVCGegvB8X/yMCsWijFx8tjrttty/3GLRSUEnGsIGsRzobAhI1uW//+QnXyJ+lx7EUk7SrVLmwJft6zNwWIpL2g2Iewwre7pJSLPntOLRTCoF4viQ+54vYxRxFd5DEr4VJzg+3cVbH/wdiuU8bm/uY9BsYdRpY7aQx2wlB98xxNejWKCHhxoLySYmnsqbZ0dTKpbl36mw5Z/x9COrVU/BGMVyCT0RjHnipTO/OI/nX3oBtZkazvpdteSUk/Q+j0g5UZK3q6G1boD27jVMBgeK0WRiN0kPVYBZuxhiLFn4uj4kcoqytecNPeXsTRa2+rcKCVB4C7qdYtETjObeZ0z/EJpyMYdaDbujqYXY8bC5M8JR00E4MbBY9TA3b6LTNTCYJqhWXHTbIwx6Y5xfLaJcNbGz20MwsWV8ZKoAA+kaXozFRhXTxMF+a4jTzhCLi2Wsr3nwnUCysDs9E71RDR9+whypCBvLRcyV6cNjY+e0i+6IpEUXs40qwnEfxnSI5aUG9k862DvsY3n5nBAyxyGNomg0buOs3UaxVMA4DjFXjfDIRhk5h1tHPoDKN2IkDXEz3TYWMBgyKoZWESzKuokjxsOhgS6MMirJuEkVNv29Hlhrp/IFYWELqZRbSEdFrOTj0OSdgDQ7PbogVtZQqV9BwNxt6Xp0RHIcEiy1o6HB+r0jmONRMEG/38bn7/wUz1ypoFqgx3GAWi2BETk4bg7w0KOPY/ekj24rQnP/WBYLLFi9Nn8r7UAHAgnQkOvRKxvYaR1i92CAmcIi9veO4Fcb2G+OsPjYM/jV6x/gv/id/xq1yqx0XNq8KPVCguvkbWo6rPxwClxTvEVjeNMe6AFZg2KcUxyfHCl2lKP6XOkWnCo0SlppKHIAigWKfp6Uk/zwh7/5xZ3NH/7B72uFlydOHzR1X9e/ZyBZNj5lWgrJuk4NlLMsYHlwaWEpxt8xRiSU5QtYXj2XvjhdrfOn7x5u4b2PfoFCJYe720fwTA+Hd7dhBWMs1opiMl0s5DEaku1KNq1776RXEiI5FrrCZDvHlp2vNeMBECymYbRLDxXxTNEb8+FHr+DhR6nsNdDtMRFBO4rMLCgDibXYcO07QXvvA8SjE9X9ENy9t+ZOuTkCFqcEQTEZvz9uCgCaEtruecTS8EjGgXS9mjK1qazOMCQtPrqhokiQiZSmkaOqCh99dob2KIcwMmBHCdaWy0r5xwTlIiNbbLS7p1hZrCMMY2xtt1CZYRbTBKM+haYmFhu+4FEkbZ12JzhoMYXCRKVkYXWZCaIFvPd+E1FCewlG5gD1IsPtNTepPbRx0B5gKpT2EJ5poGAnOL9eh+0RPyjIWMdxjDYRmc3B8tKSGJ1v75/g3HIBl9ZySIKudDIWM71jbqhSGRy7VR5SGbdL8D4WDeF+y4re9ZnNpKA6O1KOUXzs9ABQ0FUKeIp9sVPxc3nZ4ondrUA5sXgUhUkEr3QOtbmrDMTU2ON0dKOVBW0wVGTMYDj1ZSLxM4r6eO/111HLHeHl51YRjQPkShZsd4hwRL0YeRYJBgMH+ztceFBC4koqQ7kwg8PjJmozFSlalBRYdoDZhTJubPZw984U5ZKH/VYHrdDAxpPP4K23PsLv/NZ/hbmZFRkd5ZkUuUbascjno+ECgs0kND5T/E5Yv+l7yoh9fJ+abMvOXuOc7mE4IkuALF/4mlnYpeCmjn4sOnzGn3v+G19cbP74f/pD1dOkhSazPBR8nb9IXpme/GIxkYrcsheTdUAZPyfbznDeJs25WqlhaWVFTsOsBeUv29y+gQ8/ex2lagF3to9Qr81gdNbDnU8/xWwpJ7k7Ee0fJa1TASW+Rt48fNOZBQbfLAEscjD0AyC13JdNmPIylIhEnGQUBmjMNvDs89/A3MoMen3qQPiAK2Yg9iXUSkn+kVwu5JwAZ7vvwZq21Vs5Up4HPxdWdN7koh+RSk+QkDIEPiCpVy4fnqxbSjtCUdSn/JwsiTTjMch2TAqNGsnTO4UgKoFbw/AkfuT6rb4Arfmig+PDrgSp+d4ExbwtIGYu52BuTk+w46MYmzunMKnEpnCRoXgAamUTjWKCek6/ZxiZaI8StM7auHyxgpm5Gl57fV+2MOeWinDpK2wBvWmE47MQzbMIYWKjH4zh5z2UfQ9FJ0YhH+LCxhq2d1u4s32MarmIUt7FOOiiUvSxvLiIu7sn2Dvs4twKA91cFLwQyTSG47EIpN1dClwKBy3bGqXJH7zHeOJ6ubxeVzERJ5aqsceazKpjgZzSTBYQUF87Sko4uB7nV/GQEUdjprTShKywjPrsVYSkF0inzlGM3RC9c+7zp9gUEdQnnniyv4ndz9/Cd7+9irzLh5vkxy68goV+r4rDgy6K1PCNE4y4ibJ9DDsj9DoteJY6BMQWx1omL4xQn83BzwM3bgGjaQXNzgE6wRSt2MeVJ57EO298iN/+0T/H6uKGJq6mjYJSA1KrHSHiKiGSnY3YugRM6KTZVqpqkJMtXTGnxEl16aQsgho4/VJdXqjCQNUFhsAa4vwwpoUJ8E9/50uovv/Nn/yRUpzTVbb+Am2PJKwqs5hIVeDZf793UqSAsczuaYidYjYMzBpjYWFR/GxYNPQB1FPp9t3P8OFnb6DaKGPz7iGWFhdQcnxce+NNhJ02VudqKHgMrFPwlTwbWWU/4JnDVi/jVGjxUW8T/n6OVXwNaiNBvxbenPSqNXD1sYfx6FeuCMDY69P1LRX48pAQipAi9RQO0oqzs/8BEDa140s9UvhBO656sRKh54XQq0OiGdXLaupOYqKsrIWEp224dkcZd0ZBZMWPSE6kn4slYDJHMzHlIAZBZnFiI4xquH13gtZpH+urDbGF3D9qSeon89LppRUEHVxaryI2YuzuTTEKOQ4FCKeUJjCdYoKcl2AmD5xvFDBT9uH4NjrhFEfNIeZmCqg1Snjvw32U8jnMFR34sNENItw57aMXaYcXT3202n0USi5KhRzicIi8E2NhbgGdboDecADfs0TASYOtUp54gYHj1kD8fph6cOl8Actz5AmxmDKjiWp0/SiVr6U4WkYqlRhYAdFVJyZkQDK0ZcWtAYJil0AvHRYLLi5I5EvvAf4bN53sjqUpkM4mEqsQas0sFpv5qwgpP+A9T/1ZmHb4TPcgqC/qftp2ROj1+nj7l3+Fn7y6ioW5EYYDtcLlWn9qeLj+6QiO0UAwOEW1ZMOlF5JXwc5txi+TBEiN1giFKsd/yAIkCNsYT0xMjQXsHY3k824GEXqRjYcfeRzvvvkhfvvH/zmW585pZ5N2biImFYpISifIik36NTTHuk/s0y1nyghQnx4prHze6PuT4o3pZosNCYF52RZy7KNQM1Xmc8T6vd/7F1/c2ZBBzFNaqrR4i6RjApmsYhqUSu0z6nC22n7A5Jzfm5H6BK0WfIekrEAk6ByjstNJK2+Cm1vX8dGNN1GoFbG738T55SXM12bw2bVruPXxh1ioFTFLrRQtFAp5EePJw5iSsdjdsLry70ICpGzC5pw/EJCLNwU1LVRD82KSxi7rVT+HufkGrj7xEGbnFzAYE8cQtpZgMvzguJYWA2+u4J0Are13YDBkTmhq+ntUAKl8HInKkG6LXQlVxRnRj/+ukb3aIGY8DXY/96NwVOWgm6g0HFzBPJpW8eYRMJI8DgvHZx5u3x1j0A9RL1qozZQQTnkj0E+FSys+sMyTpn1ogNbZVKJhur0ephG5S2St5gSDsfj7hmOcW5qFlzfQG41w3KIBly2FuXkSoFK00CiTIu/gzl4Hdt7F3KKNQi6RhNHbd5soVH0Ui2V0WhOxsqQerFGfQavTgevFKOVtuEaMoqdtuJ0r43QwBXOKHr8yj/laCIt2HBY7IPriKHdHgupSfofc2GmovTxgsoK2JWBSV7ikD2g3yweICwB2MKoQ18+e9yMfGrlW6UhGEJ/Xnf7TjDHOVddlG8WRUkitHMOZnJdyptQWV9Mxg/EQn7z/Maqlfbz4vIdK0dMUhNjDoA2YfhF7Ox2MuhZqFSDvE6gt46TTQTxhAZ5i2B/JQcIoIco1eP9Mx30k/gwGUw9bdzuI/Dp6MLF7tIuvPvUc3nvnI/zwez/E8sKKbPJESMruhVYi7NCE96Ni0RSdkffPe6BMblTWsvDv8vkplKCia8UOZaMsthzKys86IJluUjZxNu3wz37ry2yj/tUf/vfyG4UUlQJHmcF5RhTK1uEsSqx6Mq+mCnEZq6g6diiKIwdFuyQWBV5wapRW1/5xsQFu3P4Yn9x6B07BRfOsj/WV81ioN3B6uI/33/gFeifHuHR+XbxvhwPetNo58DWwYPR6XZS4Bk9BXjIdRTuVz0tR4gdL4hdtGPnaCMTyQi7ML6DTOcPlRy7g0SceF9PvUTgSEpeQp6baAXFcEp6NOcTx1pvwjb7gATYTFqkETrstXhi2p/z9Go+uJ0JGG2d3yAKcfQ/fg+qDdDOSYpYyOsmFTjkj7Gx4GvMv4k2it4KJm7cD7J1SwuCjYDMNkVEgRYy4ubEcjPqqQqayeP/kUMiB8405IfQFkz4KvoG5Gm9snoA53Lx5JLjOylJDEkVP2yFCw5BtSMkvwrWmqNd89IYEjId46EIN1eIEthHAtBn5WkQYG2ieBri91RY2MTsZXoPD4xMpbsvzFYmljYKhrFK7owTXtw4Bw8dD56s4Nx+hVuI4B/EhZrFhMWZcj3jIiLSE7npKnaAbAEF/TSKgKyABY2rR1M4jSxGQ/HPSCdM8MbHgIKtZ8D/aUrCG6APpOy76wQjlucuoNq4ID0kwSxI/hUipACqXADxcydg+PLiL2x/9HP/l712E6+yiUpgTI/VWZcl22AAAIABJREFUM0Kv5SNfceFaeQzOBjDsvhD6xoO66Nn2Do8x26hg5+4eFpcWYPu8Jj7anQFmGx7ytXn85d/egVNaxtdeeEUWA5NkhIXFKvZ2drA4N4tapSLbTeard9pDvPv+XSyvXtBo4LQ5UBBXaSliVVoqpYuLtKvJLGRSbJGFiPeh2riGsmCRBY0wr1WLxs0UhdUsxCzc/LnPPfclMBtmfcuoxBYqY1qm7ZVUx9R6Qu0i1DqSxYgXjACcbqBSIrh4YmiLRU4MR5y1tfNYXF7SC8cbnGAtTHx+62PcuPshLHIOjs9weeMqFudmMB318cn7b+Hzj67BNWysLa7CBBnDNFlSFiTZwlyDZ+0cadgcZYjVqNlXIsh++4yFRhxhpOIzKaHX6YqCtVov45HHrmB+ld3NSEYumjGxLadmSQhgXCEbA7R23oMdt7TrMWgJqn0+T0VlVSrQS48V2eYJUJ5GoKr6Q824BedxpWPRjB6KPnV1n5lMMbqG74EPmCiehX9CZbkyd5vtAt7/9BAzc2VcXK4iHo8RTRycjgKc9toSZ0IfGW75dGIP4CbAlUuL8PO8aahP45w9hWGX0O75eOedz7Ey3xAvofYgwDBhZCsNu8vIeznZeu0cnKAxY+PihQL9M4SwaFoM2/Nw1oqxvTcUQeDhyRkGvaFEI+cKOcler5XobcP4lxFqM7PY2mvjpMdX4sG3e3jm8SqqBToAUgPGHO9AzLekwxSzrljkKxmhTPdQaktRqdTUeJtjkxRrvUfFqDvdDpKLo6zvlLKQ8so0XI9YoJqX0avILq5iafUpMRaX38/OdJpI98sNGUHcyZhpCh189OGbePphE48+MUa9QcdYbtIKaLXGKFfrwkvZudHFbJXhe0O4efozjXF6EAmwTp/s1UXiW7uYX1pEp0cowkZjjs+Ojw8+8VFceArPvvw0RkOmdDLOpYuTwwOMhz0MumcCVQTjGHv7TTz21HO4evVJYZnLVip1aciKDdn1LDa6sEjFU6lgU1Xspoibuf3c3duVjS8Pez5LpAGQ38Zrk01BpG1oYXLwu7/7JbRRGUCsSEq2OSHPQzVP2bzMkSojSmXgcGpAgn6vg08+vpaqYrU1I9+BMzQLUqPe0LQASZJ0YFgJTlrHaLZPZGwgA3dubgV1+hVEEXrdJj79+Bq6zZZYI25sLGDY74kgkbO4x/BjAi0E/DwybVVdrTYDppD8eGPS90VmflFOq1CQGyzx68hZWL90HusXN5CYFgajkaq8ietkjm/kGxkBWoefwJy0RehG+wmGoZJbQsyACmUz0Y1LxPB6UVqkmhEKQUMacBOfUbxKuB+il3Ll88qIYryx2aXRQIunh4yj0n1kAHaCk26EG/sx2h0L08EQF8/RxoEGWiHK9UXsHzfFeKteVcHp8Vkfi7MNEaSedZs4t1RHvc7XOIKd8LUxwWAR7723JV+zOF8SC8rugB7REwlXowf0cGxge/cMi0tlXNnIw8ZQiIA072qfWbhztytdITdDdw9OMdOYQcXnZzDB0WlfCmy15MGK+flamNqWqJYPm1PM1Kp44hEq9Iew0Bfflgld+WRDx5GVnxMBfnKN1EhMDdz4vgO5nt0uNXHM/mbB0ghgjnWy7Ut1fcIPEVIav5ObQ/UgzkjyHN/CpIxPbrZw4eFHsHN3WxjTNLoSu7DYFY0Zg+k4jsbTAS5d8PCdl6toNKaI+kcoVUsg6Xc4UuKmJSbpNtrHLayco8apj2BSwO6OgUKuCNMc43C/hUppEfv79LD20R918LUX6ojcOfyv/9svcHfHRsyuZDxCe9zHTL2BUS/AwuwKLqxdQiFXQK6QR6FYwmOPPaU+xrImS2UzMoYrMN7ptKWY3Ks1qTe0LnkU+GUxIUjNe5DLCRYhzaLS50i69NSYLPO+4sj1gx98iSgXxu8Kep8ye7O1lp7capLDk1iqZOpVnMnKhcjHCNkwxOHhnnytfj8DrQLpbhj7wG2HGmSHwr7liwvocyJrSmXv8gGncxvncfIlxNh6wAwkG+vrFWlz2QbzpmFvRB9dan/I5ck+KM7r/LCJX2jSpEoa2H3xQeaYl4G0MzNzMNjBcCSSkytLFCSNn6OLCvUckwrmI4m05R6HDnYk7wk2YxioFA2cP+fB97h61uQAFhT+3kKByvRhGkWcvU1S6lOODWng0r3cX6FzC6BpALxB9HRKmL4YGjjpxnj3s2PYTgU1ZkrnbSkI0iKPY5y2u6iUXNQqNFG3sXfcgWcmqOUpDiUjOcDKchHlMjsxG2cdDoY1bG0eoJLPoVFW18MgYiLoBDlXaf8EltuDqSQlrC5XJYJlYZ7dpIvbW8yHNuE7noDW49iB55uYq+bFouKoNcZZp41GJY+EwH3Ox9RycPPuGcZw8Pzzz+PhixeASQ+T8BD99jaisCORyhmnhvE0xJE4Jqm9iarrSfBkZyjugWmHws+NBUk61EyawcgZV+kdLFw86XkYsdCwOClF38DWTh+vv38H5caCRDnTL0iMvjgKU9wrjoSG6J+W5x38i3/+BC5d8uCiDdNpM1BXgN2IJEDfRsCxOrbEJGwSnjEoA+Mwj2Bcw8lRR0D4o6Nj2HYJB7sBBoMEc0sONh4p4M/+oonW4BKKjSXYvoed/X1sH+7gyceuYntzDxfWLuPpJ78mnZ9o8XTQeUAXlSKEqb8Nn2WS9MQa9IENVIbp6LZXx637fDB1h+SXi9+40FZS0WZqLcFpg2PWP/tnv/PFADG1UZkLnI5Euon5BybnqRGWktR0By8G57KSzKIj1BiZr0xMdiahkLJoVkSMhbM3iwDnQJ72m9u3cdQ8kKrLuNFGrYIcV58c16ZMkByJiC0OJ1haLGKuUoUpIxL1KDSRokFViHKhrOZd6ZpY+TfsbCYyxslqmsChpQWApyVPSd7AlDEQFD04PEFE/Qg3FBRgcuMhFgv6fqLJkMc4Eo4oDLOiSTmNvc0p1s/l8PJLJC2ONfCMJ+c99z6epvo75aMh4MmtnGEKLYDbJqHic3XPlj2lGOiKP5TXLPwdmxgDa9ksPr7Zw95eG7OVPJYaJIENZdMWxpYQ5tZWZ5HzqKuZSphZzowwlzfh5spoDXiyj7BxvoLhJMJnN09g2zWhGMxVC8gz2D7hSttCr9tHhd7O7MqYSTmcotUbISBOkp9INxKFeXx2e1e0VU40Rb+XoDdOEEyHmKvnYZmuENF418xUyevR69cZ0Q8nwgA2zp2/jG++8H3tfOMWRv07CPo7InxNyKKmhQFxGDJrU/BXzdq52SPplz4zaqCWrXpZ7JUXlmJoIqfhpVTFvGSSyyZF8SHhhU3Z0Rk4aAP1xQuIGS3DSy2aJyLvPIBsAd93797E+qqDX3thFqX8FJgcIlcNEI+Ii+QwHseg7jhH6Y0Y0kUIRm3YfK1THkCekDQ9r4g7d5rI5as4PR0BkQM/N0Q7dPH3r/fw8Fe+j4DvxbSxtbOJ23du45ErD+Fwl3jmVTz95NdV2ywLhoyAmD3z6d/TJofvs93uoFwp3xuj0nXF/S80KG9xhdNGXJZYDDeq6uOThtulhScTZaolrYPf/s/+yZcrNnKypibnepTq993rZNI/yLY+Snt4wIFH1KI6K1PDo8kKkWAs6+sXsLi4Ij9vYrDDiSV14P1P3sbdvVvycLeI2axdQb1a0/hfEpDCIc6ax/jko2twkgjnF2ZE60MfYG4ZGIdBnoX64k71AR6OhD7NboKFhmQjttRE+9llsTPipoofIoFkgs4MvosNEw0mFY4GunplIbGV7ct0g+HgkGEfUizIvhVdCYFq10LRj7E4Tw8YYgaefC5qfM3nil2VmnsrXykrxtqOaoKFntDZx6krdOYEcYNGVm0Ohj8Dz5+jpBSvv3cbO9s7KDgRFqpM/1RavumWsL+/h0IOmG0UMZoYaHYDrM6W4IYtFKuz2DmdgK54c7MFdMYh9nZHMCceVmaLKJEVwKAyFukoEiFrOVcQhjDHzFEYiYr7tE+uUgGe3cFMdR67By3UqjYWqyRgRtg57sopuzSv1qzH7TH6wyEWZ/PgAGrT6MsrYetghP3mEGsbj+Lll38IL8f2fiIyhulwC6PTjxH2OGazU2HBVjvO+zc9P+dEEhlVLqLYizD0700RxLp0pcs/pKSAhwzPrIwXxfesxSnENHZg5hcwf/5x8ZuR7oamWtQFqf0wTg528au//xm+8uQlXL5CqQV9ts8wP1vCWasH368LuE7T+nLVwOq5GQx6R5KCOTO7AM+vwfPriEKOgEU0myPU56ro9ZlimqB5dIy/+MvrWL30CBK/BtOfheEUcWdvGzduf4qL6xvot0eYr6/g2WdeREwRqGDAvCez5z0l+D2Ay/AzoPi0WmV4o4LiWbHR21K/R/k4FFvSH0q9ornByrhtenAqlsslRsYPe+WVb39xsRFtVDrX6Z5dHcP4P4nOSMVqGa8m4+RoF6NcHD4YNNvhajGKNN4lCwR7+pmvY2X1nGiAhFpNV/xkinc++iV2TzalNe2c9fHEla9iYXZerRdj7UaYTPjGaz/HwZ3bmCl6WJ4tSSTtcBzA90uSVhiFJEzpalfWhiktu1yuiICMzEcx5Y7IxCypnopSe2HxanpmvljE1577Otycg7NuCzFjWsXvhn4sAc5OP0EUNCX9kJojWZWyC2BbKaMdzbpoNK43Lh8CwYoiPZVFsZ2OqbzEBH75erSwcMuhkv4MM+MYwELPsc9wZ5GvP4p8cR3tToj/8P/8e5RLwGLNRz3vYRr0dQwwfOzs7mF5ZUYKcLsb4qTdx9JMAY18AjtXwvWtJhaXVxBMOzhs9hEHBVh9EzV6v5g0LueDxRzxKUJ+xgYJdwSaY2HXTiygH08xtzKHdnsPSws1BGGC1skRLqzW5fV3hjE6vRGWZutSuE/aXZEDLM9VhGXMG/S0H+LW/gi54jxeePE7OH/hYcE3mGltRyE6J9fQ2X8dBVsdGSkUFDKnQ8BWLRXYoXDrokbc5HywgKdBezS+58+TQyhjApP3lLJjE1qMsACpC4EyyBPQxcErr2Ju7QkMp7aCwtQVSRpFLJjdT//8z3Djk4+ES2WYvpjVM1HTE4uKlOogGyu6S3L8owl7mgri+/DzBThk8coWlzE/JYktKhQZ6ueLIn5tvY7qbAEBUxWMWbjFBWzunuLGnU+xvraKTmuAucoqnv/GywwgUVtaqR73Q+p0iNKdlHjOyBjVQaVauWeQp4RJedLTaUpV4+xmqUrnxlM3cLrc4F80zCJfR72GNFOM1+RLyRX+1R9w9a34DAtI5i1MBP8eap11O2lHox4kyi9hF0ENE+XmmrDI/6b+wzyxrz72BM6f3xChpMWVXMK2fIq3PvoljtrbGIyHaJ128MzjX8X87Jz41ZoG85MMTEYDHB/cwc//5s/hxFNcWFkCGM8qbn4Ao0qqtaI87LxhCPKy7WZszOHhofj16mkIlEpFnJ62JL9cBH2TWISIvIlLlTKuPvkYrly9hM6gq5so4bYkcM0Qzd1ryNsjJBzLKLbkw5fmiHOU5IZCTLPStSp/oRYTW7QuMuIJPyF1RJdxietzHf/4+vX0VYmC6rWI8hfh167Crz8J025IvC5TRLdufoSVmaJ0LUnY01QGp4y9o6YkVDaqRclF7w+nkpde9BgfZ+HgZIhHHrmCvaMddLpTJCMLaEaouEWYrolxpFR0+qywsAbtEZdWsJh7RYTNsNGJOsjPF7C1u4uvfvUyJhTtHdI2dEY4RduHTWHsLs41pPs8bLbQaJRlhErCCXKFAtohcHO3B9ufxQsvvIL1Cw8BNim5CQanx7jx8V8jZ+xjvs4kAo4bak/Je1I779QL13SlqPAkpgSAHBch4qXbVTL4uTIXMhrJkpIPRoJnBNeylSjKsZ2bQe7tphGWzj0Cu7yOqZWXQ5HMZqrlicfdunkX/+nP/gPyDrO6HEwiLirI3WGelqZjUlHOQ4+/W8B9wSJ53SfyGsRgQHLTee3ZDeckT0zGuniCjUszeOYba3KPTuDBcBsYYwF3DwNc37ouOU3dsyGWG+t49pkXxMY2Kxo0Rs/4bKmprJactONhsFz1AYA4m1CysVNxL322aXbOA09GqLQPIm7Gg5o0D2ER09NapDvAd7/3nS/ubP7wf/x9Ad8yKUJGfb7f9T+wpUonJ3YpQpRK21UhBUpekTIQ+dBJWuU4kOjdufmFlKUbChBHWPK193+GZu9Aso0543718tPCHaBXraRv0sNmxBC6MV5/7e9w5/MtzFbqKBeI4vO0YHSIj35vIIxQtsfjMJBOpdlsyoqP3BpWZmI4bLXJy+GoxZuvUiE1fIhGrSFu+LXZOl741osolHLotnuYMt8qmUrE7uGdd+FFPVg8BSWx0hSdEW0gGBxG83HV5rginOQJowLRHirFovi3cq2rn5Pe9CKzSAmKChCr0Tz/jLwQPmADKqvzFzG79hK8wiISjNDp7uOnf/lnGJ4dYbnmSqgfb+wYHo7afSmW59fmwOeydTpAzjZQLLqAU8Th4RlWV1bRHwa4c+cQFacAqxvBjXMY2zGMHHGtAaq1AjzYGLcGYupUqRcw6Abodw2M7AHmL9dw/e4+6nUPk0EPM3UdJ0gdaA/IpbExUymh15+i0x+jXPDg2lps8qUcQtvD9ukEh6cJ6rVLeOzqU3j08fNon27j2us/Q844wfpKDkZCgqESJ0nMJMVBOhE5ylmYufquy1gsVgvCWNCgRQLCPLh4IOqhr5EwvP+kKxEW7EDHZe6nKKTl6e1W0Fh+QooN/YOo4GUXfNbt4v/6d/8e7WaHKC+iCcdyegYz3swWJrdYyZpaNAkMc8nArsFKaD2iYYAqpGDpohk+ixIvPjeWCZZWZvHCNy/LGExGtOkECFBEYFyQEfijWzexuLiEYW+KWn4e3/q1bwuWqL5Mmk5x74nnJvMfTlXS6ZMfo71D5n2jA5WOp8QUSUpl8dNnWnPhtOsWHlNqMSFYppii88+iL9fZ3NNGpS9YCHwP5HjfM8hKNVLZeJUByfcd+zQDWFWxJLoR5J1i/cIFzM8vwJCHSfkM0zjA6+//HGejY0lCoL3Bc0+/gGq+KpGvhs1xZQI73Me4fRPN0ybe+NUBgtBAvVaBHVP7U0OnfZomPEYCktbrVWnxZItGMuC4LytGrobZ0VB8RztRqo6J85TyBcF12GlduLwha3SKNGnaxe9JWEAwxOn2B0jClpCYuCFSBSzp9WkDaqiFAQ9BiZXlyWrzpB0iT/MvEe/pkMzTLrNTVPmGYjpcM4rnDQ3ByG0JQ4zDBMddE8XKw5hbeQrlxgx2D27htV/+J1TzDlYqPuJxH+3mKfLlGXRGIcaTEer1Aoq+K1R67UKnQj8Yk6sR0F2Oam0HJdTRvNVBaPpoU2lZslH3x6iYMaLORKKN55fzst063h2geRRjZExx8akFtEdH8N0CXAn5DNDtTUQrRfMqU4IGc+JTzM+lUqSv7hS+zdPfxtZxiK2jCIa/iiTxUCl7+PGrz+OzD3+KHNqCReV93sya0smFA/VX7CCThBIC7QLDyISfr2DCtM90NS6RLrEhcTVx3BYAnU56fmpwT/yFvCWhSxBPExA5ze9lN+nXUVp5FFPDVzI3N5lRjA8++Ai/+PkbCFloZDwO73GnRNuUtg+qutbugF0mYjKFuV+dSkHi5pMF0SX9IfVgJmDNLeJLL1zCpQsluHlfvj42bfSCKiL7IprdCJ/efh/V2owUNxsFfO/XfxMi6Er5whm3JuuMs81o2g6i2+08UGzSSiSjlFD57k04PJzFKTIVs7Jb5Dpc4JHUh5kHNg9Mdob8jL71rZe/uLPh6lvl6PpXVg4zwDhry+5podIvuIcvZCZCE9VGsdCwm5DcpDiRaBXKAih2FE4mi02ixaY/PcPhyQkG/TGefepZNMozYn/E1SqmO/CNQ0yGh+gPx7j+6RCffdaVU6ZWqsAxGGlCsl8O/cEozWHiHKzuYqrtUDKXWmIQsB6Jnkko2sRdhOoNLC0v4fs/fBWvv/06Hn/iUczM1GRlz4PCSgY43X4fxpT8c801UlfAVIfF1EnpbEgXp6eKEgLJM5KgeG4geLqKGj7b5vF3M0lT3foJSKsuKk0SyMZVi3anwGk/wSiq4/Kjv4ZgYuAXv/hrhOMuyh4wV+FWjBlLEUzJNO+LSr5eLQnxLEvq5O/hRsdzPMHY6A1Np9PwzEJvEuOM7nAO1+QB1md9hJ2udI+LS3UREI7PTBzu9dENR5hfL2BKIy1fo475PoKADoQxSkUq8D0cNM8wnhqirSrlXEzGQ8zUHUSOg80TC7e3yc6fR7vTw9J8Ba++8jX0WrfQKNF/WFM95XklRsbrJDonMtXzMDniRJa8Z9cn0E9vXV4DldYIsS8cSLGZhj2Eo1MYcQvJpKvJo3ZOxiMWJp7WNDISewqOo14V5ZVHEVsFGU9JQCWWdXLSwp3NXQSjQCJ42NXwdM9GlCzHXDsMTQJlYeOGUvR0iDGcGKoA52vljs88hRW1kLdsnFtqYGODuNcUXtFCGPkIjRmxAI3tWRyetnHj9jVUqjVYcJGEDr736z+QYnMPnUmJfPf7mwc7HVq29AXDzOAR6Yn+UcyUAMB0hvSUVyceQKkGSiOf1TqFY22G7RI8fvX73/viYvMH/8O/TM22lY4sqZckUwl7UsVaWTFSs21V1fJ/WbhdNnpluIO0WAKIAitr59FgGiaVsKnAk53Na+/+LUZJD4fHx+KX+42nvoFquQQ7HsON92FFt+CiJTcOAeGjEwPvvttC6zSQBAZxmiMYjZw8sOIrLDVAHdQk/Cz7f2xBuIJIkw4ojFR1RrpVyvl46OHLAg4/9ZWnhOgn5s5cjWKA1vb7wORMW89U/S7cBvFTVoROIlakEFGyodQBzZRmUgFfFj8z1fNI4ZaOQy1DyRtRVF/Jh0I4E/CNHrQWhtMYB60Yjr+OC5e+gvfefxM3b34iW7q5uoNGxUWndQbXL2FMo3GRR8Soc91sGeh1BhJuRgyLDxDxF3Z+45YBs++L4147odAvRKMGXGYxGbSR82yx+ei1EnRPgW5vivawj8a5klDnWehpt+BS2+NYYLJNMGVh9HF4xCxrD0WPVASCn0wXneCoD3x2YOK0Qz+ZvFyD3/rhK3jikfMwMQDzUHjS8gFnbIzE1aQsV2GSmCRvsvgw7SAt/Hx4xcaQyZZ6YJoSjyxiMcSTPsLxLoLObYSDpmSBjQd96SbFbIw6Mcb/0nDcyqN27nHEFl+bjia8cvRupvkm/4BdjcgcBH3V8Yx0DokIkptQC1dIUqjly5KAXXFvbKA7pI6Nb8FAzu3DGG8jb3RRcPn9gSw9Qh6kmEeIJUztGgyvgCPm1N/9VJYcOaeAYJDg2y+/CitRjd29LkGqn3Yp94nCpGOoUpvbu/trq/u2MplIWuKN+blMucVVDlKm8BZPId+X1yCNRRqHwYL0rW9/64uLze//y/9Oigs5HyosVGJPJg7UzRLxF3IeFEAkAJexibNtVaawVVxCZ2VulVbOnUNtZkYeQJYt/v9pPMbr7/0MY/Sxf3SMcRDjG49/HYWCC3PaQ8E4gpfchhGdwTF9EVS2ulNc/6yDmzf6osKdxqHMy1GiIjQB5QQM1shU7Tx0+yDrZ/rSCslLs70dxrgINqTrZ8sxUZ9p4NuvvIJ8pXhPOeyYQ7S23xMGMa+haFF4U8o8qyejfH8aVif8DNL/bB+GVYRXmEds5vREdfx7sboy34vfiLIzWQ9FsEkwmREvAhzzvalMITbzGIUe/FwBP//7v0K3fQQnmaCQM4RFLHXWctHtj2C5aTKFY6JaZGwujc5VjsHNV2JxQ5ZDeGYiOKH/ronYV7uIesPC0oIP24wwCUciORj1LGzfYmwH2/oBLjy2gpPuLuqNsoCjDBXkiUfF+eHJGBPHEK3OTLmAnE0V+hizcwXxLt4+SfDB7QmaLd4KNh69egU//sF3UMm7ktUlnwYLR+p+QGRBT2LJbk7tUHSTKCO8mN/w+qpUhtatHH4pmI0ZIJfKZIxoCIz20Tr6BAj2weAs8mjEIMuiOl8xt1FkY/HyMwrOCiapQYzs1PVwUq9hkv1EOCt4GzsWTY3MRmKetKQMUAfFzSaPjx7V92NyptSjmoXft0bwsAfHOEAS0T3SxcS+ACe3hklcYJ8Pw7bQ7p3h48/fQzGfQ7lQxbAb4ZVvfh825TPy+WR8t/tYjGI2920k+AxL1lkm9daW6B+wWMSCg3VAhMHEPJVIKXyr1E9b36cpDofqTGni+z949YuLDTEbiWlJu5hsbNI9uyYESBeTOvNlYFGG2SgrOmW6pupx3VIRzTZw8dIl1GcIIKrRsrSX0yF+8dZPEbtTHJ+2MB5N8fXHnhOLT9uYwDfaiMc3YSUH8BhmlhjoDwmORrjx+QCt1hRjBoGNHZnbdY2trWnWDstxxL2g4CopiCYFR0VqYhQthTXFTBxbDKd/+KMfiK5IUAFu1qZnGBx/gmh4lCKQVMOnSvjUXU/dCfi429Lywp5HobAAL9+AYVcRW+TfaCdF7Ep1PSkbWqJrlDEsfjipAZluqehLzCurToMsQmftXfz0p/8vjDhAvZjDaNjG2tKCjClHx8diEEbCHsWVHoFoYyIix0KOHr0cL1nAOKY4mHYtNDdpvl2EU3IwwQTFIl/bGIV8GaetEzTmiKPlsb/ZRRK66EcB5tfnsHO8iYWlhvBJeqOxCCiNKIdWK0SpQdsHYDwMMNcoIpoQ0+nBo0jWrWFrf4L9Jl26ffzWj7+Lx69ehG3SypS4F5ncOhrwunNzozwb1d/ptVTWtZAgJblChcEsmkLNtzhiG0hMYj4sUqasrZNxC1vXfw7P2BNbVILFavwWiHRDNER+FfW1RxHZed0oCWtcfYz4teR5cUGRsZslRZWeOCnvRO4pfsZC7iTnnCRSsoknGEzY3biQyHB5FnSzFyXfAAAgAElEQVSMt+Mz5OxdIDlFPMlh4j0GNzcvUcIx3Q5g4mzQxQefv4tyIYdqsY7mYRc/+O5P4DIa5l6x4QtWMy051+8hxPrPpAiwA1fMMOuGdFurN6hCAzrVkF6gaoDMJliz6wmVKIGXhmMZPvS93/wSY9Sf/vG/vlfZFGvRbUlGW1aLCWViZmNEVsIynEdWyTK3Bxo+PmaEJzNn8rj62GOoVusKmskpRN3NEH/zyz9H5ExwcNIUu8jnvvJrKOf4kKsrnRGfYjL4DDn7GNaULSYzwgnOOeiPbUztOYxDcgZmFE1Pv48eIeFYw9FDZmynJs38bIn+SzIrH2hbRxnt0ExhTZJdydUiiXzkzwhuGHdwuv0OCs5I/W/FjlLJXiQX8udyXGK6Y668DLd0FV7+MgyUhAtC2b8Azam3SnpV710kYWWnAp0HkxaViZx26um4R+HjaHiKv//lX2Nve0sKJ8eTRtlH7/QQ87OzGJP5ORwj5+XkJuc62KVzXkCLTbJ6CepRze7CnuQwbQUoFW14JQuJFaBS9bB/eAjLLMvDX6rQktRG55T3RR5bR4eIcg5O+qcol/I0oIPrinJGSGsnx8eYhmMsr6zgpNkRsuNDF9dxeDTExzcPMVebQzFfxVZzipNBhN/49ou4emUDBd9VAqGA63yo1ZeY3Y+46k01jpeWDPxsiDvxQKOAVvK7HAulYk7ibZkpJaXdFgIDDBLfohE2r/8KZwef4qGVEkwzSCOBOf2oXzXH2djJY3bjCRmjFJNR7orqi+hoNxZWreI9is1ktBGhjgjPS8XKhBt8J6epmbS9CCycDUyMJ0qFYL/DLsJPBnCwjSg4hGkVYBWvIrYaIhvhPcSMdnY2b3/0hhyoCzNLGHQmePU3fihjmsx62WInqxz3io2UbSnGmgCqrHQds7IuSAuOfGsa2KhgM58RrVhSD/hXyhjmFwcj3RDyGaO/d1ay/n//kA1u7Gyy7VMWVHdvtHiw0Mh4pGCRtPxkmY4pdlQfX3FdYSckGxvmUCvHYWNjA9VqQxZtEppqUD/Sx9+99hdIvAi7B0ewjByef/oF2RjIKMROII7h4wgY34Qx2YQJVnhDHuzhpAo4jyGM64yDlFVjzrfhuYlYIiQRVc26KhIdUqocYRaRbBfGyuyVvB05BfTmkBuKhTZ1+JN1atxB8+7bqPjkSZDkpQJT6dL4eqQbMeEXZuHXvgqnfB4TsyKrTwncI/EwVn8fCf8Wc6f0QmchYenJkqpZ7mNoKRYhRSe19OB9cnS0h7/8yz/HweEuCgUDRtjBVx65gFqpgBu37sgmaKZewtHpMcq1OoajGO12F0sLs2i22mLpkbNcFKMySpGLgjOFm0vgFoBSxYHl5NA6DrSziGm0ncfpyRCm7aM1HYDI9DBmnCvdVQ0sz89h8/Yeakt1WM4Um5/u4+rlCwLWf35zV3g7tDDdO5ngsY3HMOmP8N5WC9vdALm8JTEx83NzKPplVEo1PVWTiXRp+UIVJ6dttNttjIYj+YsPDTspSmE4PkuRNpgVnkMhn8MjDz+EjQvnkM/bMl4G/Ra2br6NQes65ssuSkL1iBFQkMqTntc0NVIPDQezG08iMunux4eMmFtqQ+E5GI16opiXi8itlwgTCfaTV6UZVkL/kJuHhSIPg9ahTH2KPLT6wGCsCnQSYMvFCF58BCc6xIQRz1YCy13FcDoDu7iBaUJ80kJ/eIb3P35TituF85dwuNPCb77yI1mUZC1Mhq3q0at40v0ZSe1hVFCtmWXpkJViPDqKkbBKoiTtWag70xU4cUkI/YDNiLo/8EDW8AJajb74zRe/uNj86Z/8kc57/wiWvt+1aBFRsVoGiKaVTsAkTXQUFF6AY423kBnXsnD+/AXJ6dEHiXErppg7/+z1v4DpTbF3dCKRIr/+3Cs061dtloCsMYxoDJt0tOBzJNNbMJMBImMBw+gCLO+83HAT4kck7XkWcg61Liw0/OA0wF5GFnq9sIuhIVO68RE7Tjm5tCXk++VNI7gV1/SSZSSqILT334YdjfTmMRzpVnjDiX2nMKI9hCijMPs0irVLSMwqbMkhI/QoeweJux3SDkIUHXqpbVe7PdtIP8c0HZOtrKS2EMMwuQHgqcsHLMTRSRO3t7aweWcPZ2dN+E4Ic9rHlfUKpqOBbEvWzs+LiLXb6WL5fAN3dzpyhVdWZtFu9eHmuMELYQxNRMcD5BKaZVnwijxJA9la9fskSCpB0/O5aqU2yMLB6BRu1cHauQUUCg52d++iXG9g++4pKpU8Vlfr2Lx1IparC0vzuL3TpDgfJcNDfsKuo4qt0xZunY4QWL5s7fI5MqHZtXJkoWkW4HHss7kq5ubQk4ckGA1RyvsydorYkjdMzGz4nPopuY6A2q6tWzQmS6zM13F09yPs3X4XCzUDlQIfIGV+c6OUEQBtOBhHI0wsC8sXv4rQLCicISmdutrm1iUICWJzPFOMJEtv0H9OI1FSWCKYhsj7Vep0xPazH8Tojph66WEajWBFdDY8hTHZFnB8RIsKi56+OVjOAkJjEUFMU/oi+uMx3vvoTVhmjIvrD2F38wA/evWfCKZ5D5eR0SzThOmIk7qhy7MnrgIcf9LORu/7VPOU2u6qN5XGRKtNjGbQi4xIMr3ox+SL7QSfH9YFYqHf/f53v7jY/Js//aN7a28xc07pyWLxmeI02QbmQVe87CdrO8ZGhBdPT25+n6RhmjbOr2+gUNJio66+JoZBD79656ew/Cm291nRTXzz2W8i7/lymopFA3+uJAoMYSV3YcbbMOI24mQVoXkZsVPHmExQTvDGFHkvQs6loFFbxZgXnxTzFOzmTJI5jN1b/T2Qlsibj8Cx4jh06mOHlQhm0zl4C25ClikrvASNpGCxZgolhofOgADgPFYvfB3VmQvCMBWN0yTC/mELR4ctkUoMBiOZ40W3FYxhuXxIXCEjktvgezQb57hDjIC9bSRrSP4serrc2ryDG7c2cXR8gsl0gJyTgJB0NT+FZ8XwHFtsOttnPRG3zs6VcP2zOyiXKqhVCojCsTCsjw+6mHaAqBnAnMQoVn0EcSC6tJiJA5R+iGWlWsMWyRdCjFbYRaFuY24+L+v1W5s7CGMXI1pnWlOsrMyhedLH8cmpjNHk11xYXUTdqeF4s4NOP8bd7gDboxiJlxcciuPoOOCYzNGDbGWOvB5ci7nT6vlDbIg+zPk8sSc65SXIMaFAeEmuMFv5+fh5X3RSuYKFRqOExy6v4fjuhwg6d9EoRGKkn+miqJW6pwnkfY8pQsPE/PknMTGLYlrGnpQHk3Yu3NKM5BBTL5wsQ1yZ4Vwa8MGUCBhRRTOokE6BBmLbwCC00BvxZ/EobCOZHsv6O+yfIpHNagTDtkUlTv7QeOpjmjRguefQDU28+fGbYl969aHHcOP6Jn70vZ/AY+ckrzIFzNOuWU3s7nc3/NkcTfm6MpmMwjSpVEHCDQS1vjdesevTQ1jBYSm+GYabRhILXcAw8NK3XvriYiOqb6nyaURpZs6dZtBkhUYZhrpMzjCcB9nGilRrZpKS07itsXDu3DoKpbIWDwFBWWw6eOO9v5Vic3d3D0ni46WnvymhbnzrXGNLbC0ZnMkIVnwbxnQXiAdIjAUEyQUY/pL4jLgsN8lI7DvzLouLmgCJ93DqKyMeMuTMZDwM4btkvBf9AFlk9cMmvZz5gqSeJ4jDU7QP3oJHhiz0JKRCXGBKAQwjeTBh5nDacTCOG1jZ+BpqM2voDkO898HnuH5zB8Mxxzt17WOLSr7DhMkDdCCkiZZ0iTxV6JFro1olMzhG3nfkASNOMDM7gyCY4ui4hfevfYizNmNbQ5EjzLDbWJ7H5s0bUjQZRVIqFIWZ2uudwbWL8nlUaw5mZxu4/fkO7HEO7sgVHN0peeiMexJwZ3omhuRLxSaaLXrMALPFMnx+HnaIuSX65Z5hdXUVB4cd9AYB6o2SbGS63bFsvWZnKDj0hcG82mhg0oxx+9oBBoGFvVGIA1o2SMROBIMdw5TYFwu5AlUEtxn969uGmKljOpLwQuE08aFMYng8FNJugrwhw3bglH2YOQelRh0XL1/EwkwF4+6hRPFMAnbRA9FY8bOl1MA0uLHSrp3YGrlBi+uPInHKuhnLyHqp0X/MroZfn5qhaYrBfQ9pxTfUQoTsXspYZMvo2AimFBCzqPZhR8eIk6ZYT3CtroLRBxJLRN9FDVUJcFbRi6v41YfXMA0ifPXxZ3Dz+hZe/fYPkfcKgjXxQ1PqiS5ztDHOEi9TmkYW5+LxiM4W4ClBJJUqsPZI0CQrYsrB4U9/cGOtYxXX+hmNw8QzX3/6i4sNbUHl12XWEqQni9uc4goZ3qEU8RQKkTSGtOg8sInStkwBMnY27CbOnWfOd1nAuKxt64/a+NU7f41c2cLW9g5su4hnH31BFMGKiHPWDmEnp0gmR3BxgCg8hBFPECU5JM55eMVHhLdgOtyWhPCsMUo5etFowFwinrapuFGMfzQNgW9B9Ecc6dIbSRMZtbLLmk+2IfwcEkzDJs723kRebgTN4aFlJIsMY36lyEqBdDCJLRycOoi987h09UX8x5++hes3DjFJXF0PM2khmsDPueLrQq8QivQI5ciWwKTxF31zKczL6dhGw3AK+qwIjXpNbmTeYJubO7j1+U2cntxFzgvQaDi4fHEJk0FHrucojHG035IbZ3W9jsEgxqgXw3KnSCi6HE5QtsroHgwFlOwHExy22wgtwCswvI7ZQQW0232EowhlLydm5tW6iYevLOL4eE+uE7GYajmP1cWajJ3dNoHcBLWGXvNBP0DFqePsVhvtOz0kcNGDgVY8QV+En5IkKC50TMJzbQckCPuuKV48ecdCzkjgIyI9TiONpYumLIDjEHFCB8SAucmKCOH5Ni49/Qwuf+VpxQCTQNbKYoQ1CcWgDdOxuAeaCZ0Oh1IAuFSgD/Di+QuIDILVTBFVgQHHDR5WZDXb7HgTUheosaMtiarI+Q+aRKCdOcdlGr2Rr0UzmzBMMBqeIYmPMBnvi9RFqCWs5unqXixQPROYUgTM0d9EbFUxMBbw5se7wkmjJurDd6/jB9/9MYq5koy695/NtKO519Wk9TINVlSGOtNEU0qBPJdcAmmHwmJDwJ32rYL4pJ2a6M/YsaWpK7R34eqb7n8sct999ZUvLjbcRt0LphMhINmoyqfJ1OD8DXxQqfDMkPesu5H3lMJN2iFNxWeGmVHESC5duox8sZziVBr8Phi18dqbfwWnmODuzj4cp4iXvvqCON9xx8lTy5gew4xuIRpvwTKmsj41DY4yFmxvDn7xEvrDsmylyDXgGJX3SEE3EYthFjUbqkEShzcxdLYER7oP4umczfNAv45DXhbMrgAfojaO77yGgkPx30gylXkT8vCQi0aTr0lqLc1I2mgGgbGEpQvfwP/9H1/Hx9d3YLsFWe0WGBMTDFDKeeKsX/IZ3EcjMTFOgedwBDCVUs4xyrHh5j14LrdOQLVUEK8d13Jw2mpje/8Iw34HMfooz3iYnU1w6XwZcci4VhthQGq/jULVQvMsxPZmUxXolC/Q/hGuAI3R1Ec/SNAaBJCkEdcSSQntITkZByOSFm14XojFRRfnlqsyEvp+UegB4+EA8zNVCciTdAsmAyQ2bt05RG/A913FZHcMd2Agb+ckU3uMCSKSK2lY77uYCEksgu/SECzlQ0l+VISIESQet2j0MeL6nq6Gascq+dsWXy/xM001HZnAIy+/hJVH2aGo8Jd+ZCJNoC+RBN2xSxWIX+xMjLiLZBJgMOwJoD2RJ1iRRukUhFumIYkqzFSLEO1qFETVw1TtWnQLyjWyo2ZrliMP5nh0AsQHGI4OMJ0qyXOKUcrhUSJtbFI268vIZNsTJFYefczjnestcQJ89mvP48O3r+NH3/8JCsLizrRROp1k62jBJKU7u+83rNHFtLZ9kF6jCnj+GSeDLOSABSaTIyheo15NqqPU//GZYofzG9/59S9RbNL4XX5YHCUE8ElX3xmnRh3V1VRLljwpDpI5/KkJOrONTKnE/CLaLHIc2rhwCbmCMg61LJnoj87w2pt/DbdoYGf/EJ5TxrdeeBHROIQZhUByAkS7mIy2gOmZpApYNhMB1MybzNJKdRnhtIxRPAvPWkDB9+C4I6Hqs7MhfhBN7yvXJU6VBSXVeCkZSQ2thOtgO/IgKylLL5Bsmibk2XwAKxpLBK0ExJMcx/xni6phA55fUXKhkYefX4KVW0KxsY7uMMb/8b//OwQES3M25gs+3OkYdqwPFZjkKP6FNAJU0pjgA2zRTXKCaEyk+eGc8Lj65dhAseqUlg9iqQFM7Sn6SQ9LGz4urvso+6TIqxiL/9crFvHp53vIuSX5E6rxfYKEUxK3XDSbA3GYo+k7Px7xm52GcFyuffkXC7wDL8fWeQjf0ZtasoRsxsMQPEywfq4Cy+zDz8+jO3bw1oebwmh2Qwf5vo9CAOQtXx+weAQvZ8P0bCFUStNM9X46zvImFuxvMkHAjoPmZxG3Zq4ot/keaFTPbShPZgs2HHJOYmB2YwOrzzwFc6aBg5Mj7O7uCpltaXYG8zMNFDIf3tQJkb7HRIoM4jIm7XAPAG41BYJUrEI6G5uviQeDjtNqh0LsRrtl9dxRVnpWdBhuJ/HProdAPieyuU8RBoeIY1poDAWwVtA7kffL54RGcuy+KcVIzFkMjTm8fu0Guu0hXnz+ZXz0zqf44fd+glKucn8KSacNFas+SLLRIsgv5HNK7JXH4z1YRNYRmg8n7pBMVqEg8wEKjKx3BItVkJkHbb/XS2UkBl5++Utso8gg5oMmq2CaRaUEJcU3HoCB0+rJciGFaTIVdJodD1+8gmKy0Zc3Sp4NN0/rGxe02MgwydHFQHdwhjff+xm8AnBrcxt+royXnvsmzHAILz4Gok3E0Z742cRT2jWEQk23LBovc5xjQfRgeTZiaxW+tQHPq8LPqz0iyVJkeGrMhc6x3EJxFZ/eOinzUT1pRO+Rtr9KrtQZWhSvcRd7t38JCqdZ9GhiFXCVmbhwPTJofVSqizAJBNrclJSQmAXElotgEuHf/p//Fn4UY82z4EzIFqU5GB9qckMBm+5vsbr18eaWiy1bLm2tNaaDr1+BO8G0hJqvnin0nxnaIbpmiNlznlh+ri3NokArZXMinccwsPHBB5tYWppHOB3Iw0p7DhplFwsNdPshEqYZkGdnMMPBQrfTQWO2juEkRndAztJUCqRHYk08RqnsSaGR1MkYaJ50cen8HCrVCJ2ujTuHfRz1xjBMFxhEcNoWnCFQsAvqckg7U593NzshFvJUhkC8Lkkwng5F1MltHbvhgGNPrJ2NgJVxhHKlpBYHhBdCA9MhRbw5PPyNr8NbW8WN4wO8//7HODtpC1ZIw7RapYS1tVU8dHkDM/V6yi8hPueoLiHikHeECbVw4npLtrAuPTyyrgkqmxnrO+0IMlA25broc6TbTjKIpetxXVHxTyOyjYeIxrtw3C7C4AQR8U0hJCqRFoELv2DD9sh3m0eYnEdoN/DGx+8gGvXxzFNfx7V3P8H3v/NjlHK0+dRuRrJmBVdV4zuBQh4AjMX6hJ1xihOmwI4sPfjdWSosI7MZn8RunyMV3wujkehewFA6fW9AuUwvHtXaPfHEY1/c2fwv/+aPdQxKC6G+OH2hWQxJ1poJxpHmCHMVyReTMY91PaiUciL3kv/jOti4+JBQ7KUTFfk/0Bu28ea7P4OVAzbv3kGxUMeLT38D5rQNO96EGW0jGA2kC4qkmyGIyeJhIGQLS2UvewIK8XI5uLk1+IV1uG5NWjzevCqT50o+TTkQm2N2H1p4qLyVtWf2ftO2UtjU5BYkoepOgi6ODj+Qn5MvnkeusAbbrxFRZTlLN1zSb0nnweJIH5fTThefXf8MNz78GOdqDVwq+bAmfcE1BhHn/giuEGioP4kxDbkk19NHECP6/lBbI6Hx6cnJFpsRvWQqywaQplnA2IwQFUwkfoBCBZib8bC2yIeaox/Q7EW4ubmDxdlZAanZtaj5UR6n7TErjIxJed9DpWCh5Jtix8pxhyLQk/YYfo6ICcmWE6wtz6HXakrrTTOoUQD0uiM8/MgKfHeKg90eJoaFsZGg3R5hrlZE1Stg61oLyciHS29j15SuxrS1O5C8bmryGLvDzoFAeZ42mpRQsCObolQqiAcRtToc6Xk9CUqXihUM2zF2Pz/DaBBh4eI6vKUFXLt1C9v7x+Iy6JdKaNAQynPw0EMbOLe2hmKhiNFgJA8SR1cyyMkrQnSMaErHQdqMsNulw2QEzy3Jw6o4bDayKK2Ch5ZQSIg5skhKoqp2RMS22BYTBB8FtA5l5zpG3hsC4Q4QsdOhqhrSvTHRwPVKiMwZJNYaJuYMJpaBdz56QxIVnn3mOVx7+1N891uvolpqiNQibW/ubYwyPFJHKRZNHaUIcYgfTdrJ8KAV8EAE1TTOssTNj/+Z0UiZh3cmR5KuKDXRIudG3nuS4NVXv8Tq+3/+Uw2pk1V3iqorks2OQrONMpLfg7YSuiJWtFud5dK1edrxkABH286HLl+RYkPMhC0pK3end4q3P/h7OHlTik0+XxPMhrtYJ+GKewvJtCOmQuPhWIhOyiXgh6rgNAlUQdBHrjQH01yBn1+Gl6MPCNtROt8R7KIu5X7QuoJwKkqLJI1QRy7e7Or+pk58IiSFktrM6RjHx1soFOdRrFyGkU8V7FyBR8xXGuG42ZKMrFarLR3BaesMp50z3cgFE9RdB5caPvLMyeY8ngPynjCBANOV7oRdChXj/CzDEc2YSMmnGx05S8oXEr4DLQrEMImnsZIrYzuB38gj9olODFAu21hfrqCS94Qrs7ndwUGzi8WFBkxLDeppwWBbRRwct3DlkYtyqh7tN4FogkZVY3rOukP0RwQsXSyvLqDT7qLdamFlcRbDHoWpBiaxjZOzkTDHN9aqmKmWsb11hMYMQek+zroTeHkb840GDu/2QL5lqcyiQiCSmiqKTxWgz+UUA+Jj6uXY6WiaAlf/iayVCeIDw8FItjxcBvB/vl1Ac3eIvRttxBNTPIcCEu0sU2QuiW3BqxYxt7KAxvwc1tbPo5gvotsayGavKV3cHC5evATbYlTJgYzPIqgUz2l25JrPxN+pyQz3c9n5YGb3z/1iI9xlYWyLKBkmJjE3sfw7WdnEcwIgOYMN+i0fYEpVOq+7VYSfW0EQzSI2qwJWRxak2HRaJ3jphZel2Pz6r72CRnVWWfGZP03WX8jclOrBZeRQnOW+Pkq5dVosMrmRdvmEG3hw8n5jN6hiYTXSUsxHmfPZ9otEyy9lnsVtlGydeFTKQ6wkvQwAlh94L6ta30nmTayMY3YBKXlObMjU8JzEPobWX7x0WYqNzJHpmvC0fYT3PvoV3DwZprdQqc7hxa8+JwbXjtEXTRSiPVhxDxOyFtNMHwlr40Xn66RUgMo9dwVIlpHLVeH57AhYXNhxKMCXgXiZIx5fm8zYwplRyhNvaJqLc5PAkZK3O9fcvBj0im2ftbG08hQSawERx8VoKtlIW1t72Nzax+FJE51eFwEZaCKm5MaHOAAN6BLUHAsXqzaqzNZe9OBVyHSeyPugs5tsI0SwR0yAcbvsdJSQpd45/LG6YiVZkkbi3EpMJrQpMMSitMTVsxHhoHkiDnT1kouV+YrgPu9/uIlWLxKXPM93KAAQrggBSnY+bs7A0uIMOu1ACiX9Z/haOv0+4sRFQaJCPBwcnEpHWSxSpEi8IUG7R09pmmBZWFuqYDxKsH/Yhpcz4CQWgjGlXcTZGL3Ca5fg4YeXICm03EKNhoJHsXPkQcEVtmBTmVMlxwsWWNHkcCzjvcWz2ELez2MaxgiHwN7tNs52tRulPIhdE4FuHlRc6+dnylh+aAO1pQUhGUbjBO3DLg5Purhz0oTl5vDtb/8GymUT49FdJJOWEOhgKaGV18fzCgjHJI7y1tFMdskLS1n1aWOaUjx4HrBAaYfKRyNksRkTPGcIooOpGcCwJvCMEdxoVwqOODiaSzDsVYRRASYJdtRImSbevvYa2mdH+Pa3XsE7v7qGl577FubqC7qNknqTrWoe5A1nO25lE6sJGZ327kMkGbyj2KWNXF7dDzkeCXaTTjHCuE8xqcz4jTIfHjQvvPDcF49RtAXNOhaJcEiNzx/cRN0j8ohNIEehFCAkGp86XWbGxxpqF0uKAjGSCyw2PnOMKLBT3OG4tY/3P34NXt7Era07KBTqeO7JZ2TsoaGRY4yl2BjRHcSTJuIgEm2JJFJyeWp5yBcXMAgcwDtP737kcy58fyxkLxYbztUk3IkvSuoupq2k0p/U2FwqZzq6KKKv62/FnWS1yziasx5WN76OBHUkcYC9g0OctLq4u3OM27fvpqF8g/+PsTeNsSS9rsRORLx4+8t9z6zMyqysfV+6tt5JNleRFERZpGhjpLFkjSSPNbLs8XgEz2Zp5odh+I+BsQEDgwEGNoyBNlqUuimyqSbZzeqtqmvrWjKrMqty3/Mt+fYXEca59/syS/OnqwShu5q5vBcv4n73nnsWEE7yIxYAArrqWZuN++jy4+jxAyRTTQxMptE1THyLCl+GTHHlzW5KLUGlERO/Zt5kqhaWa0v5RtIXLEzSMQMXjbpiBz5X6HEflRbw6fScXCXf4YkfYGSgB6lsBhv5OhZXS+JsmEu7GBzoxeZmGaubBaQycXR25tAMeDMyy9pBsVhBLMFrQeCVpEPKLkJsbW6hpzuHvu42bKxvoVwBOtqyGB/NiqXFwmIJ92cXMDI2gHjkoVauyyq30aQnTAF9vTkcPdgj3s5cc+upSuCRPCQCzvFdsJIFr9kI4UbkTXE0r4k7onjbUOkvQsA4wqaPJ1Pr2Fwsw4l8+J6HVCaBRMIDE/pi7XEkO9PIdnejxYDAIEQ88NAsNrFVaODJel48fb7+zW9gcJDRzU/RqkfTD8YAACAASURBVG3K+MRDSzg1IaOL21Ct1FRfxILGw44AusH3rNZITOz5HMhWn6kRenBwsVCqcrlAW9sYmrEmB1OknQgZLMFpPRWhZyN2AE58P2oBnRjYVXBznsBHt9/D9vayAMQ3P7yLVy5/Dr1dA4rtmg5+D6vRkW6v0VFHBHYhlCNYSoswn5+ZaPjas1m6YWqCpigHJJhSY4tZDMkwl/U+pRq+j53SDl56+TmKDccoCwRLW2X379zLm/W3eOca9uAuYciMUfJiZVbVB8JKGsizYXbP+MQkEgm2YmqHyLllfXMJ1+++K8Xm8ZOn6OocwtWzV2Rs49ew4MTdKsLmHJr1ebEGaDSZFNlAMpGB7/fB9fejGXYCiS4g9JFKEsGvyEMmMKpIdi0R0X4YWt3Fg8aIY2UONBdbTbB1thL3Ny+GWrmMpeUNHD7xCkK3E6WtMm7e+RTlagNt7VlUi1TsupifeYwovwPPGGMzU8qLQqRo+BSRjObB8evI7QOGDtLHVbETL0nBn45+vKklqZIvX7ZjylmiaI+cHJ/pErLubYrmKsZ4WjoK0u6CI0Usi8X1KtbyO+p5zPeAFto6kgIAr+c5PrnIpn20ZdPY2KxgdaOA3oFubKyvodEiyTCGVLINWxsFdA+1oVQgpuEIuXBk34Bsdvj5dNF1XQ5Tfeiz6QC5nId8npEvJVFpp5lwKfgY/WqpZfJw4vAI2jLEq5i0kJKuiHwTrohpCkXsS8dyjcAhMY6pj9zKCd9FvKFVIU7WMUF78rRKhSZW5jZQKjDfiA9GTMiR9agGJ+3C4+aLvsGyRfRR3i4hFnIT1obNSoiVQg3f+MVvYnyyB83GAqKAYzwPzpa8F3ab6RTjnsmo1lhexWgI8xupgqj5VWcn7GIba22GHKq9a804aq2YCGadGLsiDymUkfHm4QTzCBpN1JxOhLFxtDAgG09x0vOAj+58iI1N5oq/gtsf3cOl8y9hqI+d/d7zaQve7i5KXATZhamSnhHLBH+f/aOFyiwgPE8Y5p2dnTJuM32W3Q07HRYbatSImdlgSAnFC0K8+DxCzH/9x/9yl9wmLEpB3lUyKnoiwxK0nYtdfVsm8bOgsaVvs6vhCUkGKbdRLDaCl5iOYnN7GTfuvAc/DcwtLCOX68Wr566KLUEzbIiAz+eHGJThYBPx8BGC5pZQuoOoDU58An56EjtlBw2OPm6I9iwkVoW4EE8+GaJMZRfvLJqX04xKgDB2WcaLRIqk0rjtDMr3yFadiupaqYBHM8t44eo3UGmkcO/BLK5/eAPtbSkcGOvC6eP7GU2Hpw+fYGN6Dtsrm0BdxZnsmsinYTfe5M3n1tE1HsOB4x2IebQdVUd+8V8RWkGIcrkkeEAu1y4bKkZ16CEQIZ70UC0zMaJNMAu+R94MAiKzUHsZTD3dwkapLp1Zo9oQkWQ6ydY9wtJqAflCFfVGRcYZFulkmjEdJOYxzpg4m4Okn8b62iZiKY5xxBzUKkE2ejFXLFOJ03OLUqqVpBvJJF1kcpRadEpO2KPpJ8hmM7sPam1nB8ePjqGvx0eC9qAchVxG6bCDI0DMUYUmW+wEqKEz1g2yjo9E9Mvsb0ugIKhO3RLFoSw4mXRW4m/z2zyUgEqljK7eLtleccyklzE3cPE4Xf7ExgwLi8t4urCNyGnDeqWF85cu4cy5A9guTKEjx9RLdU5kd8MOzPcyatj1DEDM+0Qz1Iw9pzmEpWCKxxGdB5XvVK5TvsJi4wutghfRCwtIOCuIYRFJryai0Grgohr0wUkdhBujF5QnpsUf3/sEGxuLuHD2BTy4PY0Lpy5jbGRCBKH6Om22k46d8mxKTrwq163eKZdlPrpFdOwExm7cQib0ICJZUZn1Er1Ns/p0Cl1dXeI+aaUZ/Dr+nldfffmzx6g/+p//xTPEJaX0KylJC4+VKWjLqrt4CygrzrPHXuSbKZeKAobxxdBgnJgNsRs+UoKnOBFWNuZw89Nr8JIRnswtorNjAJdPnAAidfmP3ECAPmpEYrEKvMYMWtVZiY0N3AEgdRhhrEswEqqwPbeKXJojCyd5bRDJVTEN2W4R15Wx5j0TiBQkXvK71QTLgnskmOlN0pIAt+mHCxidfBHJtn24/skNPLh5F8N9GYzto+yAD62L4lYF9Y0iihs7qO3QKlOvC13sYowZaTWQyMbRNeZjYNRHLKrLRqbWaiKVaJfOkI72STG+Ijin70T9dtS2UnhKES0Zm0gmM2LQJWr6iFswxsf6eDCzge1SgApXnHEHfd3tCBt1WU1nsrq2J6ly/75BsWvYKZQQT0bobEtKt0MLBVKlCsUSYik6BSYRUrVO/9x6A5V6WdIv0qkebOcLcBMhOrPtMm4WKgU06gEyqRwcJ4dCuSyRs9mkj8mxIfR2AW05HcURqbiS/D3ytNj9xP2kYFPsNNU1QYl07NyIEfAeYigdzeb5xFNN3QrY9TEIjq+RqatCLBZvanFaFJMnppkqzqIU/hhiyaTo1oqVCLMzW1jarmL84CQmjw6hFa5gaIDMdB62LLJUOTtIp9qF36N7JsUEpfMwBl/SQRgMh58LGdRyWMvhRsyGBmW0/EygGQVIuiUko3k4rXn4ND3nzyMNInRRdVOooAex2BgQdSKI+bj+8BOsr8/j8gtX8OknD6TY7B89sFdsjJxIRymD35iCYycTAYhFBqGMYdsB2eecX2dV31bCw/HVdjLyjBBXoqjTHOj8GS+++BwWE8yNkhdith27I5UZp5RQZpeypmKaGBc7UgnGYPAevZG0ImYyWelsaEFJ4pQG64ZY2ZjH7fsfoOXUsby6ic7OIZw/dgxuyOgVMsZpNaHZ0E60DS9cQCyYRatVRzUcQ0S/GC8nvB0KLr0AMkJlUrq94c/QeAwlVymjkuh/3CQaqLWEVVNr0dERTpTcvJ0kddERQ/GFx7Nw0sMYPHAZ77z9LkpLsxjpTiKMSgjdGhg9nk6Sau8hbMYouZFTnwQ1IXe5FBO6yGTjyLXF4CdoUUG+gyfXSUy8pZhrVhQfDras9PYVqoEZ9VIppj/ygeJJSWIWHzjFh5g9Xm25mF8sY3FlB3Vuqxh502jCqxZx9OAoUu29mH66gkZjBz3tPsp02+/qkyLXmaUItoV6rYIsg+Q9D5VmHY6fRBT5orViv9hqcI5nmB2xE26EIhzaP4COtiToP7VeqODJ01URcBI87O3MYGSgA4kEVdMCeSsAL54vysAkwEhgXrA2KuB5EhusQHRtNklUWn0+xBTNUr/D8cbgIjJeGb6KEH7ZiVhBpA0F5NfzIaEkJIcG3R6jENvbDTx+uo1cRw+SWQ+HTg6is0uXGrJAiAimh8ik28V0nfcFcTOOQEL8E79koy004kYRJxsPZd5ngdMUrKZaYxY5Ad91JLCGNFbExoSbUzEFEzI5R6w4aoGHltODZjQMpAZx+9F9LCzM4tLFq5i+9wQnDp3G5NjB3dwoew9ZP+tni4Ht8onZxI02SsBe0+Go/Eg7I26gKFcgx0Z8a+hTRc/hBtNsG/IZETxuz2UFkiAH67lIfX/8R+xsnlFc/SdEPrt5spwbWZGbwDXxKpabREcuW/V4kfliUumMRLlQtSuAKz8AJ8Ly2hzuPvzQFJstdHUN4dShE/AYIMKgNzGvApJeGa3WEySjZXhhXhImq2E73PRRBM4wImTR4vwctJBOVpFNCSVYVpXCbbCV174+4/MmoKQKqKTLkeWb/JV3jvYQfE9i51gtYH1hCSvbEQ6c/BzefvPH8OrbGO6iQLKFdLuLdIbgIR9FjVCNWp5S62PalVgak0ZDCXNMXhtZmAR8SSiT32VW9vx6Aov8kFUga/LPPbUHYBQJN0FSHYWDw59BrDKOYinCzNwWVoo1tARIbeLAQA7HJkewU3Zxd2pBeC5DA2msr26hu28Ea9tL4pJIhoGVUVB2Qk5zlZhJQxnhTABlLMtOuYT27h5srhcQNhxMDPfJulzPfA+VKh8s7ULI+s6kiEmR+l5DJsVOSZt4sWSg+FFyn1jUaNFKS0+NH2Y3o1iN0elR/Cf2CLwmnqRyJBNZ6ZQE2OdDKu6JKh1gF8NUDcYza6QPY3fJzE6iXK7TzR6xJEHqFObmtlCuNpHrzuDo6TEks/zvxKNYNPjzuJVhkJ7iHwIKQ8FqBWgNz2xXSW0V1PqexOJBtlH8ZxNu4xH8qIBMnITVqnQ+kpAqrGmOzCnhG0Uu1fg9COPjuPt4FXOLczh16gyePFrC8YMncWTiqDwrFpeRe8iwr21LvwsPgONlRa1BjfTA8uZkM0sdFGVJ5t6Tg5CdvzHM4nvlteThR+xHro0JuPzmL379s8eoP/6jf2kMpGwHsGdwriY5RiO1G5ymD7FE05pKyJaMDxcLEt8oP3wahufa2kWuwJgNadeMZcXCyizu3v8A8EMsrmxgsH8/Th46Lg8Wq2bcowPMFpzwKZxwBUm3IGFcPHkD8hD8UbTcSbRIdgKBxQiZVB3JuJBm1Iz6mRPGtogaxmVl9ZqLw4dK9CAWuZd/Em/hLwzQqGxie3kJm/kIbb3HcP3aLWT9Eg7uz6Kzkw9iUfKr+DPqYoNAFbpK8rlepnJXHP4MXZzdCj9UXj9R19LlX1IFIebuki8kKQKKXfDm5veqIZOi/3CU6GcGddmKMFlUKPSBJ9yYxc0aZuepKm7h4L4cTh0dxcZmHbPz60hkQmSTHmo7THNModIk7Zzcn7iMorQbrZQLiGIpFOsBdmp8+JXSH6fnj8fNSoBkIgcwXieXwMhQm6RKUsQq423Ml3GHoDPrgySDxnyxguADoYxzPlg1k/6ZlpgT8ZLm50TQW1Ij9RTl12vR5X2q2egh87vqgdEfacwOwWZ98DTWmMWJlAYWda79xT5UdCceQvonC0gbR6UcSrFJtqXQN9aJRDYlpmdK0OPh4MGnrovF3wQK8l7VzoufC/VaFHLqKpyfv4gomfJJFjU5Q3StqTUk4DBZn4bvFMSxgDOeWKFy/U+ji8BBJtOOWq1C1yS0nF4E8QncndnE3NIcThw/jaczSzi0/whOHDoh2yo7DkmxMURWc4MYP2FT2KtVyVnT4qLdjLWTsfYYIgqOUVvHQqjbKH5WvJdth0SMTUSz7IBrVbz+ueeQK/ybP/5XqjxtMetJM37l4RSswP07KQvPsiP1zUUCHHHmtuOWZ5TVvMkz2Zx0NmKfKZRqnXWXV5/KGOX4AZZXt9DfN4ZTBw/Lw09rgYRXQtR8CC+cR4KxHk4NQSsuQC6/P3S6EMVHUI6IDewToDGVCgR4lNk8Ik9DxZL8o458quSWOAoxPteRS04kSZA3qZU2PpfdAiNSqtsori2g0fCxUXCxPLeJseEE9g1zZc3Oi1uWhGwr2LWR+LUrfCPgmuBGRqUFOks/m+utHAy+flnRE5sQHyDtbFjMWcD5oIrilkRESdtk96faFZrBS20Uq0pPMpP4vltOCo9m8xJMt3+kHQfG+2QtPbdaRDLnMy5AHPI0SbSGVDouplNxx0FHlgLTJuqhj/XCDpqyTk4gapbVQjWVxczcGrIZJl1GGOzLYmykR7ApXlkpTPGkmEGx2IjI1Vhl8noQAGfeO21aSf8nJcKP0bdYA+Skm+YWqxWCoyMPLj2tNaaY94A+VOTk6PcqU5yUC5IxrbBWcRUWe6EIMLguJODJzLAONBoEk2kOxZQFbgBTaHkOOgbakWjjBpWFnY0ySZ+8/8gD4mreWmja4qfLBeFwmf+RBzDHwVaLViQyjIkRfqUBNMjralATuI2wsQifAYFg98/njn47LJCuxPYEEWNzhhAkhjG9uI7F5VkcPXIci0/XMD48iZOHT8q9ZYuGhVCtGNMyie0/OQ7lyJQ25clSVeQ5kc7GFwCY3Y8avWtaqBVk8vNjIeU4ycLLUYtNyUuvPCdmI0Qypt2RQSs3uRGUiarT2E1Y93ZyP+hnyk7GhI/zhfLFab6Pfrh0pcvm2iV6VwSQnNRFGxVgZX0ed+5/ADceYoWtfPcwzh89JT8z5mzCC6fhh4tIeA0xO6qLnidl2MD09U0giOWwQ5zQOQs31ilr4UyCJwNXx6KM0lha4zIm3YQ45avoTeBCSe8kPqMMYlnQSOtDLISCuACteh5byzNwIx8bWzWUdyoYGexAJk3QtyLiTZLlGKXL003W2HKNqCXSWBbJIH8GgyAew3VuMpHScHaHQDhP6qbR/dDmNGXSAxRvkC6IVgVyM/MU50jAkUFbXU2MUAc7iUB2PVFc89T2aPztAStrIW5+uiqOcblcDAcm2tDbnUJhs4JadUdyqXeKNXTkUujsziBfaopDnOcnUSsHyKbi6OjsQLXp4eNbj+RG626P4ch4LzpzzAvng8ljlteXXru0GaFHMTVjutLmH4b3qaseUxwY5ldFOpNDjZ4/xEHMg8D7K5NKo1LZ0W7BFOuYKNdp6sSOhPG8GtPLYqu6KQ37S8aJASouwfuaD5rgOnAF7G00aVhF6wQWG3pFJ9CIQrT1ZJHt7BRgXC1PePeyEyPhU7ll2p2q6Fizwh35nYpdqiG+3EoSYcRwvhaaQQyVOoFrbvnqYpyVji0i4ZSooZH7hmRQxu/UWGzCFEK3By1nCKHfg9nlJSwuPMSRw8ewsrCB/s4hnD1xXsAhHq6CE9nESgMh2A2xGoCpTzi9lCx3Ri1XdKy3yyEWJjncDNtPI564IKiboq+TjAbWqYLv9S88h3nWH/7Tfyzdi1V225FD1sPPBNfxQsq6i61ezNOiZGI5dUNlNFWy7Qll9U3TrNHR/UJIEgcZEbWFWFicwb2pj5HMeJibX8HIyCQmRsYFM3CDJ4hF99FOBTdLlEfcQi0YKA+Qi0rwL862m74rE4AzjHgyi2yaSFzFCBmpLlYja2HeCPfBiOMc3TAI5VwusmZzS5qlXSGyELkOyqVVFFZmJGuICm/e1NlMQpz0wibzmkPEk758P/kdHHEULyIepO5uytthHpLenPx/tvVcQe5w9nVV8EZvFkak8iHhKpfMYtlGmtcl2dMGJGVDQ7c/nrp8f7wReBMJEB+zqZ3G4Mhtoc7Dwe3Gg8fbePBoWXLD+/uT6GiLoVGqYnigQzx0FuY3Ua2VMDYxgLW1ClJZHwO9PVhfb+LR43kBF9nax+JZ9HR3oL89jf4e5lVrQiSvM+UV3GhIljlCEevxvqrWaFxFu0/iUeTRqN8QPWrUEJ/XTlXv0uKLqxytXKklUyW6jpPcXFHlT7NvR0BLixvywSdDlqcuI2SUQhIaQhr7Lr0n4rGc0cjVFJ8jzSOelnW1kBll6+Lr66WvUUBuDwPePAWod7lnehgT15F7IcEOSMsliwdZ0Zo4SaZ1HOV6DOUGAWcHqWQI31mHF6wg5ZYQc3mvN+WgjNwebNez8FL9ADo4wGJzewMz83cxMT6JzdUCOrN9uHj6BRmjWBBYNGxHs0f7UO2SRAKFoQgp+XnYVFZ+j0QRmf/XRoPPl3ZwHDll+xwFQvLTnCzm1PMz0TpAk7aTZ46buX5Pvv2fwL8A/WzsLxarLF4oK95iCJt5A7zoPLl3+TZWTWp+hWUci3cMV+DlKto7uzA6Nq6rb4KxIqON8HRxGvenPoYbCzG/tIaJsSOY5NYKDhLuFmKtGUT1BXjeDhIpklR09UsKPz1LEhQWhUk0GxnUYr1wvFHEk22g31RENz9+tcNEQ5XD84++bkt+sqcst1QGKGb3YGQadI+DWG142MmvorI1Lw8TZQIpGpiTqh9yRazJmGx/BSiT7QM/SNpcVsVbl9eFmAH3GvwQCVjyRJWYWkctBWJ+Sm0dqJQnH6JJHIJbq4Q8eGrGrtsWvgXS5mWDxYJv4mv0JqCvC09Rgtt0PXQRizgKc6ziTZxAueGiEXrYLtawsbYl3YoblDE63In2jiwKBc7pdbR3JrC2voOurizaGKW73cJOzWwmvRA9/d3IJVOI2SQBE8zGh5SHDZXFxFbUfk2TItQ2llhVQomXgq0RG2NcLrk1dBBIyNfKulrW2yZlQm542oZoogEXE0JVYa4344o5Pj2LQdiRVU4PpXCwANEJUXAyj1nvVHCzm1eTLHJwOKI2Ix4MaunJB0pGrxZH4pxE5LAz1YwdFVoqEdbAD88If1mUSIsQkJvs+8gXbVSVjGBq6zjuCc1jAenYEhJOAWjVxTC/Hg2jGg3BTXTJKp9vbXNzCQ+e3MHIyCh28jV0ZLrx4gsvq6e14fdwwmBRkA5LgGxj70uLDIqUTZGwYxdHdWEGmwnAxhTx2pPDJYsIcRpQacYuzhPQ2YG+SWpg9sWvfOGzi82/+Od/qF9kmIZ2c8K2V9DxZyJI7IOrx79ubPiNrPryQBm/C2ue1T8wiAMHDgoAKiplmncHDqbmPsXU9MdCaptf2cLhA0dxaGISQd0TrxTXWYUbzsMP5+BFWxpX4ZBF5lIniFgyjZrThWKtB25sP+IejbQdJOKaVGidx9SeQS+W+BI/swWRhZQJChN3QeYai5KYszcd14gpAI1KEcXNZQGnpR020R1iBSFrUTVW0g+W2BB1WSSqUZ6gZtSUSYQsfCFFbCk0iUMx7TEggEi1M4uNL7wQWoPy1LYnSOCYzZqaq8hdJ79D7DPVU4YtvGp0NNVDDgsZrVho9KFWwyi2zBRw6nZQHlrTMZDiT74OB1B2EzzJJPrDoWlWRtJHmV/lBAnpNjl+eG5aBbbygGkelW7pjVo9orWokuD4szXvSdXHXF1rHLEKYgUcJi7C9yTlSUcwkW0QOJcNnnF7ZAE20bksbuSNqIyDBU61TAQ4FZ/TbtWusOWkpvFZnN9TN52sCg0liG3XtNzYlfCdCQ+L4tCMjohy81iVt8HdWNDM7+K1F79rehW3HCTjjAfWhMxKg75BJJcGcH327h7coIKUs4KUt4ooKGInagO8SdRb3QhcTf3kAbaRX8b09D0MDA6iWm6gPdmNF85cVssRl9chIXIE+x7EBMuMSQJfEjsMFZzXA0zHLqou9Blhp6LXjddC7UG1+eAWq1KtysjJcVhjbBTn5O/93BvPkfX9T/7xH/wdoxzLOJRqbTFuSze0kgWGV5lMbxYZQaxZfndrG9v4CL29fdg3Nr4biiU62NDB48X7mHp8XR6uhbVtHD94AmND48aCkLdtE360g3hrTvRRcY8ZzZzJGfaVQOANouXtEzPokOtyJ4Z0ihaMYkOl/hxmI2GY2OqyZtbF2tQqj0YJZBrN4pt1uUga5EalLWgN9VpZvG/Z+fCmk2RMIT8qKUqMt8xKgJ477DDsZk6sBmSl3pRVeMzj+FcR6wLfS4mwVOkDaphNvEmuk+HXiCHT7vhHENO8Bt6kchCwaNr43j0i156QUQ8E5UTp17Mo8ATn9WRhFo8T4kuiAdLtjmxZAm4YQ6EwyJhIVjTZzj6JeWyjCRaq8bfnULypBYQjN2UPoi6n7IAOC+aUFc8eE+0sI5HhhVIeEo9nNCsrUFCSDxAxGEo01FtaV60cx8V7RciGOpbq8kI5OMoQ106KX6fpoiSL6vdz9CKozIdGV9bP+BfJckRNzGSLuNsVAz47ykAzyNWpj79XWcLWjGr3HDZcV3528mDTl8dxsFOHFBtZJHga5UsGejpWBMJFtFqbqAeMvhmGn9qHWsBtHYt3Gtv5TUw9vo2+gT5ELQcZvwNnT1yQJE9iYNweWe6bvA6zLbbFx7KKLQRi/85iykNCLGMEG1MaBsctgv17vYURa5t0BvGzko1qgKsvXnyOzuaf/aG0n9J2GbqynTl3vWBM6gJ/uAWHJTrWWCDarZVkLsmLpRdGXYrN4NDI7okh7XQIPF56gEezn4BRF08W13HyyCnsG9xvVpiclYE4VdPNdbjhMhLuDJxWSX5fJepFK34IoTMMlycrOwMag6daSCXUrlFU37tKXDPeGCMtNdGiH4wq1a2to3oI6oNgudziL8KHKmZSNMW8SoFKKVRWhCrrT+3sOEaxIxSSFzsOWgtI1g5TJumvm5L44SCsirOcFADR2ch+TGduEpKocRAjG83fkk7KdFUseFQCM02AhcZG0VoSF68xC6M+bHxoiC2xKJKCoFINjgV8bXqScWQkaMniYmKKxXZEQqnhJ1Jo1QKxXKXaVKxA6yyWxCeU1CZjjcmdZqCcH2fLzq2gdmR8uLh54mUTer/wYvQtajAhO0LGp7AzKctnwLW0/l0xGYKWsjFlR8b1rPFh0UdfpRQSImhHG2v8bQylpHhJamsk4LylFPB98p5XbImdrTKNxblAHiwD9goobw3ZFOcR4p4YX+mm0D7selgp7CBUHOaXc/Vdd9AMuFYnfthAKh7CDXZkM9UKltGoF+E6WVRqXUi2TaAecgvpI5nKYSu/ijt3r2NoZETunVbVwaUzV+W5scXFbpN3OzSBD0z2k4E+lEagmQxWAcDPhYFzShrVVoeUFRZLHka83rz+HPv5T74vPuO8htRLff55AGJGudiHyzKFbdi96iIa8gvYwVjSDys1byY9GZ9lH2sWcpOWjbUqurt7MDg0LBdDZJiyqXDwcOEuHj+9JblPT5Y2cfroSQz1DyHp5xCXeFxuT6gA5slWRDJ8CKc1hyigIdMk6t6EsDElrrVRB5NOUnE+zFQOsx3XCBDLPlCEnjeJbgl0nNrrxHYtQoUJrW2yPvjqdaNzO1kSBFyV6Ss3uOEN6SmoBu8uORUE0Mi5AG9qkti4OuSKmuxLchWIw+gJzJNYfFIEO9acJrmB2Q2QGSyRGXxNWji4Bifmoetv8kD4HJLfpEJYPeVd6dJYUORkN+MNAU89xSmnUPtXWctKweLHo0R8Ykl6TdjBAulUh3BWuJZtRXXxRubbFSDcGKppbAnfK/nXNJfXTpJhcPx54tMsmE0gp7BgBOw4+H+kGJDp7HQpXkOXPslk5/WhKJMLAnZ4/Oz4eehDT+Yz/YfZlRFns9wvIaIRZWsqBibXzUhUdJFBzgwjYVTYqq4JOg5yjjVifwAAIABJREFU+SEFVFos7XKUwMe/6hbQ/M3w07Sr4vuWjaIUKrXQlKPG+NTyb0yPKNfp8pgUo/e4V0PGLwOtNQRNGqBvy/uMu4xwyaDl9cBJ0BKjA/FUDvmdDdy6+ZHEWWdSbagVm3j1yufhG88cLeR7h4xMTtKtaqdnYRBJBTEjJt+3NcTiWpsFls8/uTgs6iJTMfgZ75nyrhJcibwd7e1C8Pvc55+DZ8Nis3sxTbvNuU/0KmaO5Yux/69tuznSzb/LyGX8cPhB8cXtVMro6+vH8PCIYVBqqiNvyofzdzEzdwvVRh1La9s4f+oCejr7kHB9CZyTk4QPrZgwl5HGHDzQbsJD4B5DxRlAkxeJN0aLUbKhkvp8zQWnLZVsZMwFla5DTkZK+/dmQgvq8e6wxVT4QoYVLTnOSsQRE3YBmUXzoviBLWd2NpbTWdbrfEg01kZwAJpfEbOQ9SgBTbVnJG7Dh19IX9zmCMGQWhtf5n3aC8iMLZ67LXmAtbhzm2ZW9DaYTKxMlQSnX6P/uwyMsj1xRVOlTG+l4fM50EhZTX5U29ZARjVlxqqOKS5bGHY0nPNZtFUAy65IC5Lo/uXnEaiVVTeznoTMrWkEAsq63OzQeqEOz0tpJyQgKbU3NYRBtxapsKbxtWEdIYmMLK4GNAeTEphSIUxvjdVRQri+Mol4lrfNLlrBaZt/JCkHIrx1xPaEn4ExGpaiae8NjtzCtBPMktoss9WU9E1h4JmDRrsaHjoEnkW/xX9n52DwG6EikLMWSxinPkIMasLuORtIehuIkdgX6rhOf572XAeKlTISuS6UGyl48REEbgfK9Rau33wPbR3t6OroRWMHePnSqzQUMQeN3pHiFCCprntG6Eo9UHEm7wU9hHRTp77bNKtXxjuv9XYhL+8hk6a6Xzsju0jif7ddJjegfN4vXX6OKBfmRknTQQIPOxjZnVMlq7RlFhnFBvYc7xR93xWxG0CSQDG1NU3xKqW94cT4AQwPDxt7Tn1IWcDuPbmN2fk7srHZLFRx+shpdHf0C+jHzzkRS8omxY220ag9hdtaRszdEs5IIxqBnz2EeovcCsiq0Q3ryHKMigeiJhaRHsPfzSxvdSsiwjOrecFJZMNjTasVTJOTwShmBReQNpnbEnYq2vrzfehKW8cwrsyF0GX0LRTgsYhokoEZh1oUN4qtNto7eKYmsLJWRaWex+hwOzIpdj8V8eeVE1WqLhMHVJQpfAZiRHLE8mki+KtrdUt+5gMtToSyttXRmNdUUhsZg0PLCT+LOrdFMW5Kqgp8S2Z4XIE/fr/HtbuC5Q6aiItejFuupDC54z4BQvoG52TVL+Q3uSV35LrXa9xwZKVQhC3iQfJO0KixiDXRjIqIx7rQaMSFQBZzC2i2SvBcuiDyOrZQrXErpPwi/vw6Vzgcd1BDW5pbPg/bpRoaAdDblYMXFZDyyQkig13Jhco/0S2UHaEUMCb4SUIgOTfiWm1AVW760sJHESxG8BrmaSh2JPwm2YKZh9YCsOwgY/pMqP2HdnxWNqDevpqMulMjHSCCG+aRSZTkn3R3ZOGUe0q64BB1+jL7HpLpNjixdiapYz3vYGZpDolUCu3tPagXArx06TUkCPjTGTOekNHGZnrrBlZlONLhcePZ1EKtxUiFoqmkUhN0UqFHMscmHgykezAYMC2bJx0nqWWryf1IFjG7ITK8X37l8mdjNr/33/yuZhaZnbnm32hejOAeBh3Sf9fxQh8g1WNwzGLrJakMsmHQ/86Tl13N4OCQWV3Joy3/+6czn2Bh+YHQnNe3Sjhz/Cw60l3iJ8xgOCesI+1VENUeI2zMwXdLEnkqhK9Yj1hM1INBhFEWDp0FoxYyySZyCbUOla5Csn2UZKjSAWtjqq5putnQk98S7rhCVeKZAmFqlm66NsMOpTGW4h76tnTu1d/Bk00jPzSYLJVOGiJUQm6Uv/7BNNa3Cvj6Ny8gv93EX7/1Cbq74vjGF46hfyAH360j4cdRrwWSOCBry1YgVg0lahDIF0nGJehMPJFTSU2xML63NT6Q7PiSKexUKOYkSNtEtV7FYH8HypU6trdayBeryKQDHBjvQNonz0fxhiDysb4dYn3LxdJ6RUyRDo33YmJsALMLW3g4w+TGJk6fHsBQfw7XP1nC2qa6B0bNHVw4N4GRfd14660PkM50YXxyDA8fPBEW8NBIPz68dhft7TG8cOUI3nnnFlZWmojHkjh9aghnz4zizTdvyI18/MQEbtyaQbHSQk93F54+XUG9oUTLXCbES5fP4NHjOcyv8CGNYXSkDV95fRIjfU0ZwfjAclQglUC6L2tfK+MvN0uR8JjEhqPBrZr5vMXyU4u16JnMh6xCXT3ENAVBKRy7+I4Ud/XvtcQ+xU7U84bfw+eLVrn0TG4w4thdQcKto1ktSyGvs2OTDs2XVbYd5ymbSTLQMMqgWMvh+r15JNI5DA6MoLLdwksXX0MqnpRnmPeLTUjh7+a9rCOkil452lnSn/DLzCaJh1UyaXR6gj9x/DOxRy26DKiyQDsf49YnMj+991mcr1x9js7mX/2L/2l3ltPnZi93Rk9IBZjkxifvhjneRo2sWxaqqXVNJqeQCArVn6SvdxB9/UN7nAQBBEPcefwxFpbuo1KvYmO7jPOnziGb7BRAiqZKaWcLSWcBQWNBTrwmK6mAc1wnMpiuE/VWL7zkCJpuh4CoXTkHbSmaLVFvU0dMTH2e2YLs4iw6w1sZvuqlFKPQC2lOMVtkNa5ud51ow7ykwBg1uc71LLwcDxi/wg9Ow8CICfAibRZj+N4761hYLOLb3ziJm58+wYOZHRzen8HJyW4srGyKPw5THm98uoD9YwOo1ANsredx4vg4Pr7zALViDa+8eh7vXrstmMPk5CCmH63KGnZ4dAC3bs5hX18OAyMjeOe9Gzhz8hDm59cxt7iC3/juRSwtbeJn1xbQoH7LbeG1CwP48os9dKYVT+YgSuPax1u4dj2PfDmCH6/jwrEOTEwcxp+/eQuBk5bPrCPTxN//9ufx52/ewOwai5qDtOtjqN3BL33rAv79f3wX+byDQ4eGsLZOiQM7HWBuehXnTnTi3Pl9+PG1h6g0O7G2WoUbVfDf/vaX8O/+w9toIY1TR3twb3Ydy+truHp2EjvFBj6+u4a2tIej4z6OTg7hyVIedbRh6hFjiKt443IfXr9E82/6+Kp4lfidMmHVMJ5KYAWlueJlnrxuoqwwll+n7HLFZuyWyzJsZfyQ8U6Llro5KgPXjk7SLZnnRraA0lGwS+BD30CzUUIQVOHChC42KFptwKWFKQsh/YsCcqi4PXPgCvYTIvRzKLc6cHtqA34yhYH+fSht1PHSpc8hzRhjz5FcKpW/aJGzGybFrVxTCI1HN611+V6FT6S4F8F3aSpEGsNOKylYGgs2/zcBjyMSVDXyyYLobDi+/JXnyI2iedZe/2MiIXSYMy5reypvC4rygnPM0jZdN1BmaBGgjuzcRr0lhaa3d8DuWVQKELHYXMfK+iOUK2Ux4j5/8hza0h1IEeiNbcF35hE21tCsM/qVbSFbU6NT4XiSzKEVpuHEOuH6h+FEGaRTTAeQACYBMekpS16HrvL0JLJt4J7mUqUV/KOj4jOjoeF0qKZHC5LlsljSo24AtCqptSJBXPJCtIOTgHauad0Y1rY9/PmPlzC3WMHnrp7E1Owqtop5fP7qKBKOg3d+/hBnT08iaDT0309OiBPfo9k17B8fxMPHdCxs4KtfOYG7U0t4MpPHwYlBbG5XxcWwo7MdK0sbePXyhISa/eBn93FgYgTrq2to1Lfx+7/5IhZX87j/sI7lrRpWV4sY7W7gH/76KYTBhnghh2jD9344jzvTTfR2J3BwMi1WFHNLIX72wTwOHT6ElfUtVHe28M0vX8CHN56iUKrj4Hgn1tfLqJc28Du//Sp+9N5jfHIrj86uHIo7PBFbQmeg189/8e3jGB5M4MF0C/ee7uDR7Coa1Qp+47sv4S/e+gClnSyG+pPYKpVRLa/hN757Ge1tXfhf/+2P0NeVxLe+NomB7nbce1zCw9ltTD9eR63awotn0vjml/YjCmk+xnFScSR5oAweI7RSGYsZJUONlh4yimspZsP7hdje7gbK3izGgkWGWwOK8x8KhOtYbQl01kjcjuM0/aob6QZ5VWKw724jaFI1v6OsZmrKTMijst1j8BwC6RwnAyAxgABj+OTePemExkYnUVyv4rWrb0hQXb1OnZ7iLyJCtRpHs5UVwqnBaojD0f9ZEj6F+W5fv/Jr1A8KYuKv42ZT5DV8xoUYaDSUPFA5YvHnfvVrb3z2GCXFZjfJRY3KOeNLjtEzbn1WCyJrcqOBsus2wW8ML4ThaXyjJFn19w+jp6dfuR0GGecHf3fmBta2ZlDa2cFGoYJTR06iI5tC2tlECiuIgjVUqttC3U7EEiJc48kgZClK1ujmxs0BfXIwiFhsBJlMh7SCtDGQjO6IxVCLzR5QpsFtCpJpS6jvV7VFgr+Yk0vNhXSlzTeg2iUb26FFyYpV9f0rmCsAmxhAUROk3Ri/f3XTxfd/uoaZ+TI6MxnUkUQiXsE3vzCJUrGEn7y/ip7+LnnP96aW8MKpcVDUem9qHYlUXMysMgjwrW8ewVohxFt/80A2AUywDJplJITf08Kv/MIJrK5X8Nc/nZGNIZGCgc4I/+C7p/F4Po933lsVMWaz5aI3V8D/8DuXgDAv25sgzOFPf7CA+7MBrpzN4bWXe1GphHj7vQLe+3gNXR1pVKt1NOsVfOXLp3Dr3gpqpRoun9uHqdltLC4u4w/+68/h2vU5/OAnTyVymHogbhUZABdDgG//8jjak3H81VsPsVHlTZ1CdWcHv/nrV/Gnf/1TbBfaEIsoOfHhR1X87t87h87ONvyb//1dDPT6+KUv7ke1HuCtnyxgab2Bjq5+8UW+ejqGr78xSqmjYVVzG0V5jWaySzcuhUO3TTQf0259jyxoRwx2jfqRGqtMozuymy3N5dbP1dz4OibZvHhDpNOIF8bWcBvL7SVHDhY2kvlq8L0yvGgDrca2bNaEH8YvJDYtMdBxOLEsWrE2hP4Amq0ufHLnA1HKHzl6EoW1Cl678gbSySzq9YrcyxZz3IMNtAvja2dBVP8kbklVUEn2rwg/g5YkoCoMorjN5nZBJDB23c3Ohh2hEn6Vic3vpebslVef14N4N+1OZ7PdmF3jUSMENsuO3A3C+rsgMdsxfljESwiS0Wagn51N36AiPZJprFqk248+wvrWE5RrVWzkyzh9/DRyCRfpaAGJcBlhq4BWUDb5Vep4xlW4tIikf7PwcGvie/BS3XAwimS6D2laQzKxj/MmPyhrHm54LPbkUXBYSWLinK/NtQHRuF621PM9s3RFebQAWcKjjYWxfB2d15WXYa+XnBQhsLoVw5vvbuLJUhHJGJf7CbhRHVdO9iHXlsMP350XFm0UNRB6Ps4dHRKLg1v31gWYdJ0mUqjhV791FrNLBbz908eaIEnFc1CBF8aRaUviF9+YwE6xib98575s+7o7uuGG2/id//wS/upvb0pH0dPXh1KtjrQzj//+dy/Bj0rSSreaafzpW0u4NxPg0uk4vvBKH2pNH3/7fhk//vkiDk60Y7CPgHwD5184ib/84TQ21jfw8oVRPJzZxuOZp/j93/4q/uR772J2rYX2zjZUKhod3NvRjZXlFRw5HGFi5ADe/OEdHD99APmtmtgl/M5/+Qb+5K/fQ7mexIGxdiyslVDYWMc/+vVzyLWn8L/8Hx+hq9PBt944gLmFAn7y0QqGx0fR29uDn//kFi6dSOIbXxyCT7tVs3AUcqE8YJoNrg+SmqrvcWAsR0o/c3amu7iGEbpabo092YV1a8BhuygRuYnNlDIYnt1WxpPqxeyI7QaLYEw6hyzN3prLspWq1zcRMvonoIWKWp7EYhkhrnrp/SjUY5IKce/eddncUYy5vbaDy2dfRpbeyMZp0vJYFAS2h60uEZQ6oYsggsKi+BYZhi4H7MaK9xU3ssRdCRSLZEkEy+YaGqGrdoJazK5cfeGzO5t//s/+qXqLmGot+hLzYVkDdLufV8GlcW23G2TrJCftpfJP6s06atUGBgaGtdiYHymG6GGAm1MfYmXzsbSWq5s7uHjmBYmDzcVqSDmLQDgPx6lIJhMBWMsRIG2d8bOauRwhme4A3H3w/RGxPeDmTHkePLHkO4Wope72WhxZDDiH2hB1Oxqq1sX6/Zqx0LxwEWlKZ6Un2rO4lnyPrI/ZASk/Y5enIXR7BdwWViL81U/WsbJRxHd/5TXcfjCPm588xqGRNkxM7MPb701jYGgIjVoNC6uruHyWXCIfH9xeQCZNF70aolYJ3/76Vfzs/dvYLHkSOreWryHh1DDQO4j7j5/ixHgMY/vG8ebP7uLYiSNYXt7C2toyvvvN8/jztz5CW/s+nDoxhtt3n6BZmML/+I+uwIvyovMKwnb8xzef4u50FaeOt+PKxQEhyd24U8bPPprH6y8fxrnj/WiW8+js7sD//b0pLK7t4OC+LPL5CjY3FvF7/9Uv4//893+FphfH4aP7sDhfRr1ewpVLZ/H2WzfR1l7DqdPH8M5PP8Xo+AAqO01srm/h177zEv7yrRsSRXz2ZB9m5ypYmJ3F7//WJbR3ZPCv/7cP0NXh4Vd+4TCezOfxo58vIt3WLYWsuFXFhSNxfP1LA0ySf0YDp3YbyiHSAiEdqsng5j+V/GbMr0QfRRMvvcft4aSFZQ+3s4Xm2c6e94XYZZjVsozklpnLA4HyK3KDWGxaCckgjzjOuFy/b8KPF+AEBYT1CuoMqkv1oVLLwPH74Pi9qLYg8MDtOx9Jp3j8+CmsLm7h+ORptGWY7KmkT2vFYTsblRzo8sZPxM3GmY4EjI6meNby6XXryoOYGJPgR8y2Et2Ug2qlYvAg1QPykGZXI1qrWAznzj9PIqYZo3Qu2IVv9IKbECtbbJ5dd0vVNlR8m75g9/ZqVxFJoenuZoicrozlwwta+GT6Q2xsPUFxp4TV7QquXrgi26iIa1I3j7S/BDSXUSwuiecIc5B0M6TWlOlMOwKnHRE6EPMn4ThpccqL++op7PskUOl7IQIvokSXABklD5ropzeFFk8tOEpd17+qy5pyKpQ2b7cMwswVDEi7IhYZDfJSAF3sBaRVV5BStZ0xLK97+LMfPsXWVgm//p1LWN5u4M++fwsHRjtwaHIYP/7Zbbx45YyYlF+7/gAXTh9AK/Lx4c0nOHlsBNsbWyiWi/jaGxfx3ru3Jd732OQgPp1eRRxlvPTSefz5mx/hwFAShyYO4q13buP1189j+tGCGLZ/95eu4Mfv3cLGWoREki2/g67UJv7JP7wCJ9oSsl2ILN56ZwE37zexU6bdRRHnT/RhZGw/vv+je4ghBY/r5/oKvvWt1/DBPW6oCnCNb3EuUcbv/Na38H/9hx/LjXr8aD9mnxaEEXz10gn84Ac30dnh46VXzuL/+/4HqDTi8BmhHBTx9375Jbz140/QCFs4d2IIM0+2sLy4gN/9+y8hk0ni3/67D5FLh/iFLx5FuRHi+38zi+18Cm6MI3YFF0+048ufm4AbVmQ0sAApDwrp1C3/yNF1rmIsqu8TQzLDJVEHBOp/lHSpz4XeV7wHFRTWQEMrdrSFSakUJFjq5lZieLjS5mparD5jaATsbnzU2JnDQyaZAQJqjopAcwlOuCX3aC3oQcsbQORw3CN2w6jpEA8e3BI2+rFjx/H08QJOHrqAzrYew/7XImlBatEtiQKe4Ytqc8L7lmRHvkYex+z8/HhMY3VdV8h85DURj+EzRAqLbvMsVKJUCm6o9mKSPFy8dOazOxvG79pCYxbd8qxZ2vVuoTFqcDkJzCzKD1LAVVn3KmAsrn0t0vMD9PUNoqurd5cSLfyToInrD9/H6uYsKtUa1rZ38Oqll5FNtkkwHD/2tFNBLJpDqzmLam1TzLCowBUOA3kB6UE0on64sX7A75ILyVWusFgEAVTBosaSKmNY86BUG6MiNGv4rGAuWaq779/Q04UfQZq5AdsEqzKaEy3Gep3ED4VeNFzEEk+SSmx/L9vXBBbXIvzlj+ZQyJfwa98+j/V8iP/3ezdw8HAfJsaG8N7Pb+PiC4fQKNdw8+4Kjh/ZL6y7+w8f45WXDuHJ9DKWt/L42pcv4tp7d4XufnhyANMzGxJydvXF0/izt67j0Fgf9g304NpHt/DqyyfxdH4F96cW8ItfewFzixu4dWtVND6u30Jvpohf+88uotEoAcz49hNYWA7ws/eJh5C5G+LiyW6cPn0Y7998gpkna/CcBHKJEK+9/AJ+dG0Os3MliWbpyAU4fbgDp04P4e2fzqJWCXBksgePnixJ3tWxo2O4fWsK3T1ZTB4YwZ1PF1EotpDOMpeqhYsnDuLOgwUpCgf3d2JhvSj2mIfHc4j7wKOnNFArYGKsXQD3R09K2MwDHd0ZxBIR+rIJ9Ei6TEMdH01BEMMsicmhxEEN1NjZktSnCan6tdrZapqIGr0pRUK7WAVe9UZWsqgcVhyphRBHDyMdx/nf2Xkru5ytk4sko4xIRPQ91Jq0BhX1nxyiHF94/6biTfjhGlq1eTXpSk8gX8+Kx05E8bEXlwysW7c+RLlawoXz5/H00RIunnkJbWl672gEkTUxV5mNFlG+Zo7J/LtVautBGooinZCEFl81CVNtn+JLBK0Z/UJchip5XhPVhOkBbIHxy1fOf3axoQfxs2OTjErGIEtGBrNp4UXkRbaaC9uSPpueqRR/jYttNANRp3Z2du+OMGL9EDTx8YOfY351GqVyBfWGgxfPX0YqloJLW0+yf1sOsvESPJqcNxZQra4hIatBXtB2JDKHETj7UGnS/T+OVLwlMS6U61u/TDE4MtoPsYekkpl0fKPI1dbZChT3QLS99llvPJ74vJG0s1Lxpeq/DC1dXPRYYHhraaKm3JCyGfCE8MfXslmI8MntbdRbJbz44jiqRQ/XPphC/0gHBgf68fD+Y4yPU9oBrIpV6oCcIJXqDsYP9GNxYROVSg3jk91YWy2IxUZHRxJbW9tIJ5Po7SUmsoD+/l55rfliEd1dbQLibWys4cDkiEgMNjbKYkQecwN4Th2dHdQIcWWvZEVybZrNJMpV2kPUkc7QwY/U/rhgBg5zmsgXcT38P9+fQmmzji+9OoajhzvR4iaIAj6SMklOFABW0y31upJAqARSFgzZMMoDSesI2eWpVqtZ0UPM9zUDXE5W4i50RdQxVvVtCsarE6CyvLUvVcmGUjPYbTSN9aiOAAz3I76nq1taeeomSuUOe/ikLTSWHsFuXccwa9au2Jzic6FgkioSNYRAk+DIGBdbgJqhj3LNQaXhIdNOUF+I28gmA8TDFaCyhMBxUWn1oukOUIMvWWmit3Na+OTm+8LCPnrkGJ48WsDpIxfQ2zUoLG5eA1pMVKu8fo6G0ZnuTCw7BMtUEztblDQrTX14hDjKezYWR3GHMAaXLVR1axoD64JVe0t6LLsis5U+dfro8xUbO1bID5P1m5GhS+tpzXe0kovhEf9pFKX6PO+R/VipmcVMTGVk3xg6O7t25zMWXxpff3TvPSxvzqJUrqLWAF6+cBUJl4Q+kztMD9Y46VrrcN1NNMqPEUUb8NwcQncSfmYS9SCJZlNiFOB7dbSl1RtEzh7TxViAWJISZJ2olG1yIqQrI1vVyA5sDIfFcDQQnt/DB0bX18LVEPq8xneIU6FE95oTRJIw9YZW7xxto3kS8GagzSZb0phbhRvG0QhpJNVEUpiaZAhTp8JkAX04pajxEYzxM9F4HYeRrczUiqjB0lNX3fHIBtWkRv5qDkUak6afYYw6M5p78X1EDZOUQBKhWqTKulSKA8lpcVQbFbgxlVJ4yIpnb0B8IfQgMEM8hhtT22hWGjg80Y6ODl4DNdCKeUxniIsAlNIC9YWm7ogPt3olC2nOqMRp9yrWqvT8FfyLFhYcSbmG1YdIRaU69khXKsWGxlktIegJnidbIDKujdG8dJ48INVXh9eH39esh0gkmZ5AzggZtQoZ6BxNa1LDiDZR0qrJ4uJDldBSCE3oG//Ojlu6GMGGaG9hlOAid2EMsBrN8Vart1w0gjgKDcIBKenkY04LyVgebnMJsWZZVt07zRQabg/gdiOdGhBTfPgNfHT956g3qjh96gxmp+Zx8tA59HYP63JmV55jgvwMWVfW1bWa8L40CDES8ii/Xg5UuW8tbkV+FVf1TCmlx5Dp3EQCsefeZ1frPAz4xi+8cOqziw2d+mwnw69mp2Kd+GwltMVkNztql5eyV4gs4Y+rxAb9SSNgZGQfOjtJGtM/mgFex/UH17BZWkS+uIPiTgMvX7iCOEl7LkWKxEoiJDwK0ngRyoiqdxCGC3CcbiB+Di1/QNbhUYOaJ7ahdXRkORur5kcAZQtAqYJul83Jk1AUynwcZTzSLZMwoIneS2Kmzuc6ru+1p9oV8b8ZsaYwpRuquWLrblaCug1RQiQ1O9Rr8TkJmc/Lh19CAAOx7iRVQGd/lR4IEYwjqwgt+dLZBTCHXE9T0eBQOsFMI6q+5VvUT1nWrDHN/ZI+S3yUyYXig8+HXPEIkd4bspgS4IwC2+J0tPJoVuVzoDQi5mXFwd+JGbFpy0fgRqhGPhJ8TU5DujqWOOkWGK9CcSStIQRnU3xLxlJXH2y+Xyn1RkMmVhcMwxOKAeNW7HrZeETbsddYTIjVBv+dWjNaqAroq4JZq57fy3lXHIWFSCkMPCxVhkMipsToGjhA+mEF83Yp/paBrqZbe7IWflbCoWlwje0JmZTfp90Cu1/yVnhfq8ZKRrsoIaNUoU4NVBwJVBF3d+CEq0Ajj1hIPK2KKiOHvXbA60MyMYLQSzNTEHfufoLl1QVcufwilp+u48C+Y+jtHjIQAe9h9ZuxtI5dygoLjLjvqaUnD1xeK0m0FKkSbW1J7mMI7OCOAAAgAElEQVTCSQKVGnFX1Z/R+dCy7PWAVa0dD1/+LsoVXnr50mcXm//uD37PkPP4i+JS6azvsNy0z2igLJfGjlpC5HtGM6V8Ha7TaIEQYWBwCB0d2tnIqSOjWB3v3/0ZNouL0tnsVFp45YWrIqJjVpQ457sRUvEEwibjIgpIYAqOZOt0o+4eQiOmsaRRvSnCO3IrMskQSV8Vy8YkVi0kJSdbbROt587eNkmFaJaQuMetMWmCRlulGzq1StATjR8aHxRabuhDLA+Osay0XZR8rSEy6laN16Up4x1BOfVmUQsJ6YHEcIkPJhXQ2nE4HgufeuvyZrBKZWqNxHxJjL+1C+LrUNmI6eJYiDmWtNgd6DUQMzTTdbEYiS2Dvht5OLQz4z3ANSlHGDXr4gMqEhBeg5ASAIgY1qedB7so/t2o+qlNoocy3ytvD33NmjbBAEI1nDeqb/58gVJpvcACyvgXFi0F4YV0JpiJShB4OVnEpGhIJ0OWcNKwxdU6hHYcNmGB11KN0vkmdXXLr0fEboPyAiY/Gk2ZZQhbPMboy+wqnLIM2mVaRrHozgyGJ+ZcHBMFrzNYj5iWiY5BYURKHSIftRYLE21GS8jFC0j7zFevKEcsiEngIHulyE8jdNII0A4/NYgasph5Mo2l1QWcPnVW4oYPjh1HT9eQYoTGy8d2ILQNsRIGlxYaktXtiESD45as8oU1b+sEJxryaOLCZWJnI2JUYwki0UK7G9k9FTkJf1dffE65guWE7Jmba0v17AhliX9W1CW6ION/I2JFAdm0bWW7ycN7YGhYFKwy84qeiF65VSk2W6UlFEplbOer+MrrX4THG9ys3ZNeHEmmUTafIghmEXdWNI3MzaGGITipCXheP+qVEIGjnU1Xmyfm6HLjU3ltTkZrcypetsIWNm5vVr5g/mlbSpsGqtiUtvtkXNI6kqbVjuNja70kn05XN4WIVMdLTyiFdpcQZowI1GrUWD8wRtWlpSjnEPV9ldRHEqRkNWJ9XviQqniPjByOJDRWt166tkCqJ8ouI1PTG6nSNmxWdm+iFGcXwZsYZGKzi2PnoBoyYcMy44n4SJM8K3Xqk3FIXP6p00qpXodKeoL1MlJShuGJlkfyg6DWmdJNiKqadgVKINvtEPWrFCOkUpmjKp0VQbU06USk9cdkK8nuWu4nMsZZZAnUk4eya2alnQeLtUTqtoyPjasKbKFZGLCWBUXGMmO+xevMWBb+oTe0DJ2kUiSYKMD7WgFeS3OwamdVrpuQMXN/iQ7PYJEWO7LG4fSQlvfoMZ1CcRwCvjXmcFXIlF9HT1sDSU9Fs6Wdgi4qArr5NeExOoVm+SSoZkZRCwbxZGkexXIeQ4PD2F4tSWfT0zUoBZAFhAVBXzeLqh5GgiEaAabIEWgtm1S5xq6TgJi42+0tyZgsSnRAUO8aibAx1A7eZ+JrZaQZLDaXLp/97M5mFyB+ZstiwSAVWj6jBDdYBz8IVsm9laLJGDYrZALEUmwGh9CW67CcfjnZmbj4/p2fYbu8ikJpB9V6hJfOX0EylpY4WloS0MY8FizBbc0gmyojalFxyhbeRy1gtAVdzA6i3sygEdKWooqOHPOm1J9WsoL0yNkFtRW4VVc9mTNNLIrt1uyGwVZ/4da4cYmTvXHjE7z88hUZLbiGnHk0LzfdxIEhschUI3X1ueHDIjefiR0hQCwnHsdE0d5wU8cHV5MXJMdZwFnqTYwfLOqo11tigxrzJUvE8ETYQenpLEbahttklykkqimXSfOX5EDgiBAl8ejxMra21nDp8glEIaN3jMugxMfKEKEiVDoW+jx5ec354PH3qOUFS4WOK+bzplGV4EbKoFbvYRZ1Xrs9bgodD0XYKmJPnqa8rmo1mU6x4DaFAyLugYy1UaKEdA2kMSjcoXicxEIbHoyucl1kc53yYJAEydevYYNqBcuiSCa1RKlIrhc/K7UC4Z9WUNNNHH+vgMNqum7OINMZ2+2W2p3aMcUexlJMxZHDvDa5z9jFsMtSqw0WTKVU+NipBUBQghctoy1ZFY4Z3weLk9xjUh/II8siaPBApQN2J+rOPqwVynj0eBqXLl1S0/PMAAZ71aCOeKtKJ5jOqllkgifJKK/WLxT1mmov9wZfJ+95whtkvHPrJFiakzBLAR3J8vmC2o0wsYLdkQiwqYFUB83XP/fiZxcb5kYJR8SE0dl/t6Fz1gBIQT2aZqmm4lmin513NTWTO3jaOjqi+s5JZ6NgKdH6ZqOKj+9fQ768gvXNvHh7vHr5ZQFS+VDF3Ar8aFESA+PYQsYl1ZvcFqYGcixKo4kO1KJ+BE4/WuiVzUpXO60AGP2iJ6IUEeMTbOUKu6tL42Fr88zNrlofYovYSxRuClMPnsgHMrp/SE7HfL6Bx9NPMLZ/GH19WTgOI21sEoUK+fgzJE+KdAATqyuEQiEb1hCFcVFvc4xhqJzDU9zw1OWBDOlvwoxq6WIFO6FSWfEXZnXRc8aCfZoOoSe3WoiK2RQ3LARFY3Fsbtbxp3/yJn75V34Rvd1JMB9Y1/MGiDYPi5imCWtAH1i5bmSDEEzkSCSjIjsl42pIgy4eAgRkWWyFHqGeODLaEPCVIqWWpNpVsth7ePBgRhTaJ06Mi4Mhmd9is0BdEsdRegxzXGJWOuUO0gHxFomENMrrRJU++SB+nKF6AWaeLKG8Y0y4Q2XGMuI4ndFtXS6nHsUsNlI0OWZEDQQhvat15S34mWBbcd0omu2jePhIh2uWATJZq65ODxk1NlOeleJS4vJnPK0psZGUjQCoNl05QH1vCx2Zshyu6vXkSKdYqGxLgeQWqlHViJkKM9KS+7BdCfFw6h4OHz6MlYVN7B86iNHhCfncbBGWdb4l+fF+YsdpIBFiNLtmacTxjAiTRdmmUnAMptFXyM6ZY67riBsffa749RyR7TTEDpwNyXONUdRGSWJgQ1WdcgPKHE1cQT1JVXCpBWa3yFgkxgrVRA3KU7sphB+OH6Nj+9HW1mbaaI5YLqrNHXx06x1sllewscXYkhwunX9BTjMvbCHuzCAVLCNGuUKsBJcfIL1CKErjDSuGXilUwzSKdXIPDiPpdyObI7DcRCxKiIGzjBqGGyFFRLYwRpZggF/lUui8LiOk/HdtwaWDCBL45MYDnDl7HL4fyDpwZnYTPd3tGBnhCMWwaa30AcoCcGsLrpaaiv5bgyXiMARPCdqGoup1aPlI8FqkGGqzKvqVQLVpamOg6l0drPWBtSRJk06neI1imurDIqCrdkuVCvC9P/spDh/dj4tXjmtRY+GQFFB9rdrCaHdi0LXd2B6JnY0ZgHnX0c7oy4zfj75Gvg96vTQRiZ1mSsBv2lfwfam3GlXNPh48nBfz7GNHxtCe44aIbX6EyOOYkhCWOAFn3TrxmihOw5+j2jVV0otBujxYPhaWtvFoZg2Hjx5GZ0cCcVeVzAGLu11Bu/ReJs6m711JacTceBBqN8TvETzHUTIcPyvRYzsEbnULRkCUBwWZ3cRtBMM09xKvIR9I6foJQAcciXkQElAEmmEkEpDAIbjeQsotwHfWRCdFe1viYZTx0GIknWtHoeSgHnWhHnUilevHVjmP2Zkp7B8dRn69iN7OfRgdPSQxQoFkprNTUfGkKNHFY6cFSib4utUEj46N6rPE+56aKDsSScFyY6jWW2gwoVgsOvi5sYtpGoKtvt9qtSHrdd675y88xzaK6QpiWs75i3kxTBgw+IstMLY/2qtmhmoscIFl4DKNkBaiDX1RiRTG9o8jlxOmlTnxGNJVxAc338FWhapnGomncPXSFcRFJ1eHW5pCeXNZVpk9PQ20JapoSeaZWiySHeo4CTSjpGTwNLxjaEv3I5PmjchWm+0jV3YKFKtuSSZ9TRQwpCKr6bBrf1tI91pjF4sL1Kw0ceDAGKqVGmZmF9HV04n+vi54sboCm+xMuM1xOJ/r6CC/1+O4Yd3QRIYqIDhHEHYeCkYreEvHPnkgRXOj3KYabzjDYJZ0BhlvmOipDxpvLiF6mU5C2nYxdGfnIXIqNJsO3vnxx6jVHHz5axfheg34dAWUYmNxOZ72OrbYPwo0Kk+ItAHNFtcMKzkxzR+La1iMQ0ARU1nE94WCwxCo12jfya4liw/fv4V8cQsvv3IOHW0pFPMlZDNZNWpiYhLHXUmB4PskqMkOqYFiMY+2XEYKj4QKisshO0huVmgaBcw8XUZXbxd6etMiZOS1YOFm+B27pUyaXRILAMmXGayv5jE/P4ee3hyGhmlPwXDA7K7cQTVBas8qDN4whpXVTcH+GOrX29OBrm52t+qOp8C3clXkfjILE3YsMXKPONbAQakCBDS7R4SUHyDmbIkgM+FUkJIY50BWz06iA/WgA4HTi9DrgBtPY21zHrOzDzE5sR/VUgMd2X6MjR6SJUJDkkOZb27NtDRVlSrtRDIpgkrZlkmInlIB1O/HTAIWw3E9VGvstDTxQ+gdDPmrspix8WDEcgP57YIezlGEL3359c8eo2gLKvwRA3hZ0Fd5B7vjnTn1zX8zP9ZuomT04hrMnM7ii+HGpNhks1l7a4L8551aER/c/imKzbwYZ8WQlGKT5IiyvoHMTgmj7T1o1mq4vfg2zlzIIaRHiRQLzUSCk0KAblTrOTTj+5H2s2jPEGzkR8mnnPosjlRmE+Xygur2R1zu5TTX1bJG3CrwZ1d6/N+aDQfT00+xb2SfnK5TD2cxNjqO7j4CizwNrTWoWd8ajMKV5ESduWWO393YkUTnyBgg2znhghjTMUZ9RHx/HCOV5SrELBkdNF1S2MnCTOWKW9fV7NY0wVMNxTnqaNQri10Kd+/OYG1tFedfOI1MVkmZNMqWLCYySj0f5UoTqTTZo1zbahfCeiKG8IJvqGWkdIq72UhacIS6L1swDoimE5HNFTsCDysrRTx+vCzgc6FURC7bi0ePpvHGG5cw0Ec1cYT3r93AubOnkOtIYWFhA9uFDZw6cURGEv6MhfllzM4uSPF59bUzSCXZA/Pap3D71hMszC/g1dcuIZPjpoaZ7EUcODCAtkwW5Z0AD6dmBYz2vQATEz3o7Mih0QJK+QAPHszKmJZMRTh8mPYUHJNL6BdCZRObGxvI5dqRzXH08HD37iP09AzJ+9nYWEZ3dw7d3cyaooGZbm2U8KfkQHEBlHuA5M64mp7TRJ9K90DDDIlnBU0+B9vIxorIxnbQDJso0nkiPgwvNYTIa0eLOWFuDOubi5hfmMVQfy/Cpot0okty1/i8ElPhfaHFRl0IU0nNmuf1tGOW8K4oYpbCxOlFPXkUi9VnpVJroVppib0v/3uG17Nc0e2i0GOsnSzH2QQuXnoOgFiyvk13YpnEVgfxrCjz2f+2q5kyZL5dUp940dIWkutEDyP7Rv9OsWExKpXz+PD2u6gGBayt5xGPEjh7/CRQ2cGFffvRFaVQXFpBeyaHv1n4KYYOFxDHtkSeyErdSaLl9kqIV8sdEP5Bwo3QmW3Bdzh60GGMa1ieLGqwLic0pQskjBkrUPFgNY74IlSTSAoFw3hxV1e20Wx6EvA+PfUQJ08eRVt7GlHI00N9edQeXIsHbwT+bBYbJRHqeCQiTQHoxDFXbsIIan9BMJzrYIdjStPgErIxMaAwgXHaDpCbIpiZGoJxe8P4Vgl88zQziRExns+HkGODi/n5IpaXCjh15iCSaWIxNekYhN8SeCKcvH3nPjbWSjhwcBAXL/IBpw+yMVZ/xg9FEGxxdtNzw7LILR9F1L+7EhF69ko/gNnZLSBKyBi8sLgoHshHjo5gdLQdvuPi/tQKKlXg5LEDWN9cxvs/v4nXX7uKznafe248nF6Uz+H02dP4iz/7Cxw7NoyrLx6XDu7jj6axs+NiaWkBL79yFmNjI7j+yX0szK/ilVdfQCqRwA9/9C78eFZIfKlkhBcuHEBnRweCMIEf/OAdKabpTELwt+6ubnx8/UOMjQ1jfHwSUw8fyXbo+PHDko3NvK1rP7+BkyfPYHV1GckUMDjYiZin8TsSF+OpwpwSAPF2JlYidqGULOSk69dQ57SwiCVahlsjPwU3qCLrbyETW0WjWUa+mBBHykR2kPCddBdkZi+vabEZ6OuR0MZ0ohuHJo4L5inygThX1zSDp48zO2luDNnlGrqASZxgkVH8VQ853sdqKEaYwpdis53f0Qwpj9cpI1lbfEZo0iVBfcbtj8/M6TPHPruzseZZali+++wYcHDv9LLdizU7ltWkGfd3ixUvJFtA09kMj+yTmU6xEFb1GLZ3NgSzqbU2UcmXEOar+OKLL+NLBy5g/sEdlDwfPT1d8EstvL1wDf3DSwhjZbigiRajT0fQjB1AKzaEgOF1CJFLRsglqvAI9NnMJy+1i3eobkTV17azkfWgtI/GhVBGGM1/YvFZWNhEEHgo5Is4c+Y0PK8GL9bS7GbpkriuVexD359h+5qtk9gNcCRw4yjly8hlUkgkefKwu0qj1fAwNfUQhyZHkcjE0ay7WF5ewPDwoIDGsj0J6c2i7oT057n+8W0cOXwYmRSFhZAH9c6dKSwvL2N7q4Lf+I3vwHGLqNaAh1PLaNYdLK8sSfv+xpeuIO7z1PXxYGoOKyt58Rp6NLWIiYlOnD0/put1wx7fpbnTUF64JVaoqh+6pe3Le7exLBwMWOQJTYc+Pv10Hg+mH2PfyDCGBkYwv/gYV186Bpc+xPU4fvD2NWxt7SAR87G8NId/8Fu/ic6OJIJGFfnyDm7dmUErcDE79xhry+v41V/9CkbHOjD/pIjVtSKOnTyMT+/ewJXLV1AqVnD9xl1MHtiP8YkBfPDz9zE2dgR+Mo3p6cdw3TrOnJoQ/GR1uYDF5TWcO3dGlNrVahnXb9zDseNHMDrWL5/5xx/exJkzp0TLdf/TKUweOIK5+VVMTU3j4KH9GNvfh1iMBvsciVkwCDor01jpDOxulFtFO1s/lhYcpRU5AgFUGg5aET18iaFkBK9pSxbhBk/RbNRRrebQxAgivx3xFCUcdcmbJ3h8++7HGBsbRYtF1G/HiaPnZDy2WW5WE6Xx0gxvJHVCZRQ6biuwzd+tdIqYRhjL2MrkWy02ZJsw64rvibQAFiN+r2rL1GBMeUwhjp849PzFRrYgxltVMRZl1VqA2LJjVXeyN07JbLpL3VcfXjHp9nzsGx0T8x1zHiLWipCvbuP6p+9ifXUWh/r24avnXoFbrODpw0X0nz2JruMH0FhdhTu9iB8tXUOqvwA33IDjNBEgi8g/hCg2ibKwpGvY2V5HFJSlLc+lskLD5oaIK0YFS+Vx0BHPHM2MkGHF54W2wKyogoVY52FleRNLi0Xxwz15+iAyWVo8UJiom6RSvoZUKgafkoqYhteTw8J2Wf5dOiSOP3HMPl3Dp3c/xVf5sCfowO/gw48eSgsfBDv4zne+jmwmh9u3prG2voQ3vvB5PJpewv37N/HVX3hVDbBbSfz4x+9iY3MR3/7ON2UcKxar+NHbH2F8fAIXLp7EO397DZcunkAy3sL8/Db+f8beM9iy87oOXCfce26OL+d+3a9f55zQ6EYGA0ASkqmRrFHJo7HlGdkzUzNjeTyyKSpRwVVTNT8mlH94XJatYIkUKYoJpAAiN7qBbnTOL+ecbr4nTq39nQvwH4AqkmCj0e+G8+1v77VX+ODqPaQyKZx74iy216u4dfsaXnnlGWxsbmJhnsJLQwR91ZKHZ54+gqhFs3VFilNaJN7WatxT2zW14VIkMGUKJRs2kiVl9RfF9Rv3BDzv6e2QYjM7tyE/j9qqW9dv4aWXn0VnT0aEhnfvTWJyeganTp3A+sqm/KyBXd2olsvw7AZW11bR3jWIZCaFmzdvYWuzhP/6V56Habp4/+2HGNq1B8XONCqVHSSsFKYmZrBd3sLZs0dkO3nzxgNUGwEadkPMyQ4f3Iddw90CK9XrLl7/6Tvo6uqTLVA6k5AOiiOz6zcFH2or5LFr16AkhD64P4ZKuY6olUR3T7eMnF2dOfn+1V9qFJcQQ+lAImFHQcawKwkQ7Gwk6E8nOzuKCq1JzQgsMsLrJSZKIaptQQ82YEiuV0KU3/HsANyAZFdu9nSsrC9ibmES6XRS3rfmxXD4wHFENCrL1V8iEhX9gco5k21U2JEKmS882xzLW5gNO26Vlkm6RQQNrtw9SkwiCgeKRKXItGoCV+Qth0Iuhk6f/gyqb45RMq/JTB6GpIUFhT9EqNcf09nDeTRcffAD5mkWZz6mH4rzl2KDMqp0gMUmwdbfRaVKFe8WtK0y9NIOGEfm2AEaTPbLZnD6K6/AynRgZXUaxs4K3MkpfFCegK01kNAnec/DNzvgGXvhaEW4dh0bS+PoLCZx5MgBbKwvYWp8Dr09vYin1JaHK0510yhPHFZpRRRTD0Yr/6mFq/ieKrizMytYXixjcHgAvQNZBAFTCNQX2aj5mBhfQldXDh2dWawu7SAWjyCTt8SWgTdHLOSMLC+VcPvOIyE8FXMBGnUfV689wuami2JbESdODYG1eGZ6DRtrNQztGkCptIMfff+neOWVl5ArmKiWK7h7Z15MzJ94cj80neiihvt3ZzG/tIPzF87CD8p4cPcRnnzyFNxmGVubNhqOKamUsaSGnY065udWcfGpI1hcXMTaioNiRxE75XW88dq7+F//l38MoCx/rmBiHz+0BKobAvLzBvvYp/lnQGLhz+gm5uc2sL5eQW9vh3jsbmxsIpnKoa+/S56Rnc0t5LLkUmnYKdt4+HgKnR1dGBroxubGFi5fuYFYIoa+3gH093VgZ3sDjx7OIZ6K4+SZg3jnzfdx4uQoOjvTuHtrDCssUNDQ1d2L/ftG4Thcy/IGVoJPDXEsLm0gkUpK9jW7rZ6eNuHU8K9a3YVj0zQ+CcvSUdopYWengmwmg0yW8SRVWFaYDOpzDU89URwbmxvIZJIwTR7okLr/M4kLSq7A8ZZsb470yheGqQ3iHmBaKNWAmh6V4k6s0sA2An8JurcJv0FbUzKtOUoW4KAdhtUNGAmBAdipTk6NI5dLIZ3MwPBiOH74DKKSJfYzeWYyDv1MOgg9nELRqMJuIFOHim9Wud6fFB8CyKaAxKJBk65fede0fIi5vSZ21bKVOXvuM6i+aXguRSYEiClXkG6G+3PmC4UxPK4EjbmIcNAkk5SgU8hKFIySN57Mh3R4V1aaxUJOXOmivoPyxhq8jXUUoxnkrDRWSyU46Thye3bBSGcQEdNmC4X2PNL1CuwPruL9xgQqqCISmZYID58qWH0f7CCF6fHbOHt0BF/8/DMwI2ztbLz91hUpFLt3D0n2EFeiLB7CHWklP4Q4Tes9c64lC1SwFN/E6uqmykv2oqjWm+jta0OhGJPbhh96oxng8cMFdHV3IplK4sc/fAPnnzyBXCGKB/fn0d7RhXw+gbX1Tbz9xkc4f/E0+gdSiJsmlpfLePOtDzA0NIw9e/thxWzErAjGx5ZQr3lIppMolyrY3qrLrdq0yzInLy+tYe/oIDq7GLlBf+cIHt5fgO1pGOjvwvbWCgb7e5FiByaUfG5PLMzOLoWHMsDRI/thkWLjaZibXUOpVEFffx9mZiZw9uwx+byYW0WAPTRllM9OMq6p+m2proVnorrbj8dnPYI7d8bgOmqMSqYi6Ottl9dDpbaKZ2mlShqSCEHSYioZV7G64S6sBXqzA1CWDszYIseHXBi26+SxqPxvilVJMKMshrINjkN0cOS/JgxtjrrUl4VSjtZIwbFG+EQM1WMKBrdIHwsx1Vjd4mOJ4FiA/xYPjUWDP7OVwKH8i8UZRozyQ59qed404XyxtyAFQ4Hs5K3EUCbw6huIR01EgzIscwOBS5Z8DV7DRdUmR4jdjAHfSEOPdQJGAV4Qx8LaKh6PTaCYz6KzWIDuRnH4wGkYEUtA4Ba0IVKd1o6H3aqM/+o/Yl8rWFFEfg5fK88PSYjEuvhrTQeo1Hh58nWohYRq4tSoJRpKbhBdVzDDQ4f3ffoY9Y3f/52PvXRb4kUxetC4c1FxuSr4XbEFLQakkekbvivSsNnW811WqlXYNbrbu2jLJdGdzaC2soagVIPu+PD1GIxUEkY+i3h3EQGNfSSdMIaOjgLSVh7JTBJWo4z1N97FfW8KS6UxROO0TmRvQzHaILbKOawsT+OPfu9fyJuuVLflAyLY+Z1v/xB9fb2IWEorJDRrjkeiICb3RDFs1YfHjU4rFVHpf+7ff4h9+/ZLgVpa5qEsY8/uQSSSHIv4ieh49HAB5YqH9fUtsUd46eULWFmZx4dXpoTIGE9oYkJ0/dp9HD95ED29cSRj/GIiGB+fF5p/Mm2B/KpCPoft7To2t7bR1p5HW3sHpidW8fD+JPoHOjAy2o9KqSafaSrNyB1uu02srZaxtVNGIhVFezEnB1d0YcIwlrRwGeXUKMnDRaIldWfkkSiNjGizWgxbSZ3k86JU6vwPL0peHPQmIvNUdF18YENmthzkkBpfoc6t3EQ2m0M0ypGUuAA73zAbOzQjkzjXkEKvWNyKjCiXghifqVU87zTJ5zKJMxDEJEamDrl6D4pIKGtsSzk0ErdXVhnqgpGuSz4HtYZWlhMq34ybPB4kZQHbimZp2V+ozY90AIKZtfyIyQRWuJ78PDP8nITVHCrBQ+iz9TkpuNCUgs3v3Q10VBsO6l4EcTpT6ivQg000GxV5zSTU8fVznc/QAFqJxpJFUX97fgaza+t4+HgSuXwBmVQKlpbC8UPnJE5YUln5TFMUKg56LbIo0zdVXJPCa9RnwO4rnqDUg9wvtTyJRVmA4qKNgq54YsoBk89Q6E/ukshKzpKyAObndO6Jz6CN+rd//I2PO5tW9VIxqaHbe9MWRlbAuF2pxNTJ26g0qqjUKwicJlJWBLlkQvxgq8sryFgWtpeW4dSawg1IFrtg5fJwsgnEkykgasIWoFRDIpJAPpFHMh8DnAhsv46U7qH07kfYiK7g2tRPUWxrSmIgtTNcBd6646jX+s0AACAASURBVOEXfvEVnD93VGjWOyUWmzimJ5dw5/ZjbG9von+AStiQbCZjVBgCH1pEygYpZPe2InZ5MEs7FeQKObVj0gwBHgmwcdPDbRJxmWrdx+aWjStXruKFF59EPk0OQh2TkyvI5nJSFHK5DLY2y4haGlIptRmjRolMYH6BBNh4+IXiH0kpkSatHzQDaysVbK5XpVXOFRRjWyn+wi2X5C9zfc2tlmqJVelk9xB6lYTAnuINfbI5k65ANZ5KziDFQ/GXFMNX/ZxWzhA3P2T9EtNyhQCnCIT8S3RTYTfRKhj8nIWXEdpwCLgt8bUtk6pwDxGO7MIZCunMfK0sNqJql4ggle5JBjFfk8gElAtEaEXBLRtTQBWfRLY/3PCEnbrwloUioMYJieU1NNSbDTnMLQIkuYnivNeKQAkV4AokV8WGr41FN5FgOKICRTmmtHxhVICHgiGY1CrsYemICI9Zgs/IuSJHxfVhu1UYfgW6TUOyBhr8M8kxJ9nQIMCuoclEA+aPJVOIRAqSfrFSDnD30TSsRAa5bAHRIIkTh84hGY/LFpgbUKVlUu9HqeeVKx/HYXJtVDoCDc6tEI+jINcUAp8YrYvUghnvpK2E+WVhJhU3UaRl8Dtl4i2LDUewz+TU9yd/9AcfS/IJ+nEWkxUwKyTXY/JAa9jYWcXM2EMc6OtDVyKBRDyOBPUXTRuNnRIWlhcxt7IAS8+if9cQcr3diLe3wabpVSQqt4hPBi0fChLUDF2S/BLxFMxIHMVcHl6gY21nDomgjpUfvIdMfwLfvfM32DNMUtmWENlsP4upGQt/8n/8oXyBdqOE1dVVsIOsVFxMTc7j6tUPcPbsaVlJqorM20VpUz6G9MRWIDRHVt738hTLF8RCyM1KmPXNf1UOEDsFkP1piNUmt1Z793ZB820YiMrrV0RIZafAg83OQRjDXGGHPKHWg6qo88oqQtkiqAPZbDDuQxUB6obEQygkJyqPHnImlE2C/NlymFrkxTDgPmQfcyymzkk4HVIoFNGO87EopMVlURlhC7AoolGlAZKoYTdANBIXe0hFc1dCPo5HcoB+RghKKoDyrFG3ObklslaV70GthJkioLgfthQKPsziE0N9Do23oipehN0yuwiSyhRYrfhFwvoN+UvMuKaEIBpTJlFkyyrvmRCDVB9WWIgV+5jFmDhUPJGUz4whfsS2VKRJaBXbMraXIHVljcnoF3WAwzzvsAApG4vQD6jl6Cise3ZjtFblSGUJp0lSKDWgSqavtg7Dq6BcWkPEpC8xRZEUrzqww/cskcuhLIJiWN1KYqWUwoOxZWQLnaIJc2sazhw5L7wiFmlCGcKXof2IFFqlD+SXTnCYz0q1Ug3NxBQnjFwjFkIrHlOZ87yIzRjMKDdovjCPy+WKvH7y5lrrb/4+GakMA8dPHPz0Mer3f++3P5aht9pYPhQUB7i8JQQf9vDB26/hWE8v/tlXXsGlb34Hd6Yn4SZiKHT1ItfejUguj2g2jUg2B4dtXHiQDbFm8OGGBDVlD6Mo3Vo0glymiHgsLf+rRQ2MT91Cymhi/C++j3wxgb+4+32cOtkO3SxJZO3Sso1C8SD+u3/+T2CYMXhNfhCU5wMbmxX86Z/+uawyX3r5Cwq/IBs1tJgQ0Dh0CXI8qmMVsUq156oMCftTugP1ZbH74IcdjydURyAeKMDdOxPYO7obyST9bJisyNadAXVRAcmFtCec4ZZLHf+XWIry9GsVN9Lk+RpUHCq5RLQxoDqeBYJbDY48ytqiVq8hlUpIAWNOts6h1lRKe+Uyp1TjomQWjlEojAwjYfn9Kg2NUj8o9a7CR5RyORwnmAFuqGRP2gzokkWuGNHKqzlc8YrLXJi7JeRptcHk6p5WqDKChKRDVTBaAkk1fohUREafMAHBd5BMxlFv1JWgUrAnbnTUeMW/lNYslBsw9J5KbLowikiT8cuhSlwOncreluPDrVroYy3UDG5ddNVF8TJVXLEW61u9LhmiwrGx1dnQAFwM81tiVOHQWFJ0VTFS6ZgqhVJhhVSeEF/i++GnZZOT423CsZeh6Tvy3fEt61R365ICrljKDS4D6EBpIpbKwEgmsVbK4frtCaSyBbS3dcEu+zh97EnEOUZJuoOSvvD1S+fC50KkHcpTSDaN4kOjvjf12ajvQGQwPkfmFBlh2C7V5BlQshtVdDiekeAnv4ebZ+Hh6DhwcOTTi82/+a3/TawEuJtvUdFlO0OLQ345BIbtOh7dvY492RSOtrXj9vvX8PQvfxWp0d1YqzdRKTURsDJRuRpxSFmTB4LbH87e9NIwQ5zEE38UPby54ogV25DItyOuRUT9urE2B9/ZwOL3f4Lh7nb8n2/8FfqGYsgXeeiiuHNnDk898xJefvkFkK3PH0AA9c7th7h27QaevPC06mzOnRZjaKWgVT4prNJsM2X1Z9uolGuCsnMLIrdbaI6ueL+K3GY3yFWg23zouA9gfnZBVuyMmtUMdUtw80UuGwE2WTWK/SLnYr5uZZLFkY+KatHPsBsRdTHbXnZAqrgodjFHVyWClAMm3Qn/XaXMdmwfFrkZ4jtDcZ+KL+HNJSpcnd2IAsf5OmRt6dFKQWU8q8gRZR+hrCz4OYYERQFmwy5HIj2i4jvM30sAtoVAsjPh6KcC/NgkhIWU3rUOuwh14znNpjJqCq0mxKqDnQPFlQE1N/yClIiTh4QG6DS5l0uJB5eUBBZF4jDsvsJxURfRIrsHDdEEdVgc/UJ3RAGJlQWpcqZT3tOkJMiIKJKRMLZFkjPUKl+Ib+wIwncpbHqhVKvUVy5ITILSofe2mv4U74qqbtnotozRJIOMWCExHlW0WKg4KtVtbm/JoSKvZg1WhHgoFenqZ8uow46iwQ6If46JaKIDiHVgo6Tj/uNp2U52dXTCrgInDp0VzEYpuylS/QQM5p/HYqjesxqP+Vk06rUQz9IVGC1+PGoElM9L00UfpfR4SqDMAiPfqaOIfZ9cGMFnYxD/4R/8rgBeLbqyAuqYyaTBisQQoRqW0ne7jEe3r2JfdyeOIIdtx8bAs+exJOg+b1kD3FgJU1ZG7Jb5cqCKDiX/Il1XvjdcPXNuTicLSOfaEc+moTcdbK8z13kT1Q8/RBtc/M3EB+jsy2NmdkpGoaXFbTzzzHP46i9+CRGLK/UGlpfWsTC/gtnpWXR2deOtd9/G888/J4xN5YpH2k1MDjYXAuwaNhZW4JRt1FkYrAiGR4dUs0GVb8girteaoibe2iijXCkJqJZIppGwDAwNtiNOY3yfVgwsRipTWuxShcrPgkNxKWfwcJwQFFHhCOzseEPSQoDtK0xHqYwDmlJXxUEtECtQFnJ1MyEmqk7odgS1MjsqE3okQCRmol6pCXvUtAwYEQNO1YHbcJFMpWRGZ8RrMpuWB7Jeqkg3wAJc2aqKrIPfFzkhkXQU8YwlRlPMDGIH5dQDlNfp/q+Y1qTYW8k4tATVyx5K62UBaQsdeZQ2y6hs1ZFIZqTQNKoliQ0RSQONweAilUnK5q1WbsKu2YI1UIjJz6atu4itzTU45bqIJa10Au3d7Wh6DmbGpgV47+rrxPb6JrZXt2DEYhg9cQgN2keE5EJ2go7L4q06VSF1ynPJUZMFh98bdYBUdvPfY/0Pu7swKkgELcQqw/FWadZU8VA0EYXRSFSvbDoVP0l9/8pKlqkKCnM3ZQyTMV4zUal7qLoBzMBBXK8ibfG1VsTukx0yR02S/1h0qPNjZ+lpHfDNPpSbLm7cuo1kIom+nh40yh5OHjkncAQ7FsX0V5oTEVzyvUtQnhqveEnyfFPHyM625TwoXj2hiNOijWmElrWWANZkI7fkS8qDmJahvLAIXdRQrVbw5a984dM7m6/9m3+l1tihYzwfJtKYldtXaFDHjQFc2PUyHj+8h75ogPM9I9hyA7h7hpEsdMEIAlRNGxHeOGrqU/2ZXBP0E+ZBD8cKscKNIGolkEkXkcrk0V7sEO7M4vIM6pUNWCuL8O/ew3hnE5m2Nty++RgbG1vIZ9N4/sWz6B7oQDoXw8TYAra3aqhXa9hYWcfy4jJWtzdx8dlnxIrAkG7FhB+NIeJHULNrqG5toU1LIlHSEGQSuDHzGEMndiEKE47pSwFYWaqiXCKiH6BQTCKfzwkWMTc7j2Ihhu5u0t6pIA5gir7KFXlylBolutKDaZ4mUNewvrQBt9xEjJwFGiVFdXT292BzaxNLE3PIFPJoGypKZ7RwbxnVegX7j+9Dda2KraU1eA22Chq6jnQhnktj+/4aVufWFOkureHwicN4cO2WkOsG9u+WGXzy9iRq21XsPbQPE4/G4fh1nLx4DpWNOqbvPkDbQCei8Thmbk6AQzNvWg4SmcEi9l3cj1hKMVIpNKst23h46S7s7bo8UBHLQLSQwPD5EWhOgNtv3BbF9oUvPoW7V+5he3YTsRxNunVsLa0ggQhMRNEwfDhGE23dbejftQtT96dQ3yrB4yjjRRBNJdB7fDfmZ6bQXCnLZ2lHXAyO9qBneBfe//5bcikdOH0Y4zceoL5cgl6M4+lf+SKqfkVGLB5wFlSC7Z5GiUZE6ZIYUUAZpEbiKbudWBhgRxESu1YV0/uJxUgYxxuu5nk5fNz5hNszwdzo9yOu5YF0lmIzKtgWOz2lZSNmw05Uihx0VGoaKh5xMvpPO0hFm4iZVUTNBpq1kgQBiBc4x2Irg5odgy9+xFk4gY9rH12RDV1fVx9qZQenj55DNsXnUyWEyOgZ5o+3rCWUMZjCvFy7KWeeYzExF9n5OMoHhwWIuqlYnLnuvAiUH3mLwMnOuRXjkuKFUa1Jp3PxqXOfXmz+9f/+L9VGQYyG1HZBfEZDwFC8dFkzZG/PJhCYm36IfBQYimWxXnLQffw0cl2daNKM2wt9S0TI2VqTKOCVXU0Lf0hnssLyTSXz6O0bEPCVh3d+fgqN6iY6NBfjf/ktWM/vxeOZaXT3DODmjXs4cmQPnn3mNGYXZ2GlAqwu1lCvB/DcCh7cGcPM9BIS2RiOnzwniL+I4AjOaQbq21VJcBxOd6EnTVp6GbYZ4N7cY/Qf6pVx0okC1W0Pk+ML6OsbQGcnX2dd4QcURVJwp9HbhczQ0KeFs3iYKEiDcLbWXNvK39c0fPTGh3AWdsRYSsymdKBjZAD5tiKuv/M+EjxA5w6JUPXO27fRQBMXn7uAB1cfoLRRgm7pQFTD0YuH5ODc+vsbEoMbiUWgJTU8+dSTuPHWFfF+Hjy8B0krgftX7sJMRDB67ACuvnNNjM2PnTuJlYV1bM4uonOoU7qRxUez6kYrxBGh93M+huFzexFJtrLVDVRmqrj/xi3odoBkLotqZUdMntoOdWHX7j24/eYtyWQ//fRZfPTOR0AlgF600D3Ug8pmCdWlHfg1D1ouhkx3UnxTqhsVbMxvoL27A/F0ArOPZ+VhHzy9FwZB4p0GVmZWsVMty4byuZe/iMs/+Cni2QQKfV1YHV+AW2rAK0bw4q99CRWvCo5WxEjsbfJVGohmuFjQUN4oId2Wko6NiaMEnU2dtFLWF+rPWHw+8WgSVvTHYteW+RmxOlf8jltYk0xRMmWp0VBSNqSjVRs9sXNlsTFpNBeXbpfbplpdR9VlYJ2yqbAMH+m4j3i0Cp8yntI6HF/HVlmHEeuDG2ThB3TtI47q4p333kQ8HkVfdz9qOzZOHTuHfLogY7MCq1vZ9Aqolox64QEpVwHFx2FhJTOYtiDsahXvRoB8NhtRGtDTniJUiYelpLUC57jJLo5dDbvCzxTl8nu/+9tS2VlgWoZZfMEtFz6uPGUbEqYHyuzqVjDz+BbMZgVdZhblhob9zz+DZKEguIjM1aHBkpI2KBMeBaopb5lkKi0gYjpdQGdXr6yXyV5dmJ9Bo7yBXZ1Z/PR3/gin/9lXcPnBVewZGcVrP3kPFy+ewLHj+9Coe5hdeoxoJIul+TVEok18ePkW7t6dwd4De3Dg4CGhvbM6Mh9gc70Mv+yiPZJAe1s7cntGsFUuYe7RGNZ2VhBri6FQyMMVMyyOWkqYxtW1ofOGV9ssERyGnrYSCyxrY/WAEUPhmlhc4thNsfOoa7jx9x/CWyujM1QWL0/OoGkAJy+cxdTtB9jYKGH07EFUN7axMrYEqzOJo6eO4sqr7yGZTaLn0CASuTjy7UmM3RzH4s1lJDvyGDw8AD2hIZfJ4dLfvgk4OgYP7kbCiOLRtQfoPzyA3n0D+Ok330DWTKBnuA8ri6tAw0GyI4lcexELD2cQiVs487nzQNSDG3Wh54m11JGI08hdx85UFXd+eguJSBJHTh7D43v3sL2+juK+DgzvG8X1n34kWd5dA91YnVmFV3Ng9Wdw8oXTaNSaeHTpAcqrO0gOFnDwyf2Cl91/5w6qqyUcPnUYbb2deP37r8u4tevsqBSp0swGpm9NY2N9EzZsPPelL+DaT94VP5WAJL7NOjQmVhQ0PPerX0BTa4SfeYD1qRU8vnYPnX1d6Orpx40rV9G3tw/DR3fJ2KnQyJgwcmngpfyP1FgkuVEfK/VVgJ10K+G+36B9KhlvIY4j+IYIb2n5wQ7gkwMvqnmC+2IFQnythYUYKNVNuXToRc2uI2YEyMSb0Px1OLUFbFd8rJcsRFP9aHrKRVCS280Aly6/g1jMxEDvAMpbDRw7dAaFdOFjLkwLs5H3w/PLpQeLDDkx4nvN16gyo1gXBdSWJAZTdFk8i8JL03RRvVcqCp9RpucKW2s5eLJA8T/Hjn+GREymK7A1Ui9MsYfFpChM05PPS4AyoUfJxiTQGrAr25h6fAdZUu2awI5j4OI//GVJDJB1pSIaqw0A17Li+KX+XILR0WhctCbFtm60tXUgQ98bPcDa2grWFmfR25HC67/3x/jCb3wVH8zdQbG9DT99/TKefvo4Rkb6ETUz+OjWZQwO7sf83BTa27O4f3ccr792VYyQjp04iHya9hQulhaWUDCy2NezF+xJ+g7uw4bro7+3C+/99Xckr2qitIyh3X2IEoQNCC6q9pJAjtDHib1w9U2Vb8gQpRVAi8vgNTxsL9YwM7OAPSND2FrbwvzaEo4dOIrxSw/g1pvY/8QJoQs8fP8ayn4Du47vg19uYOzWJHK97bArVbh1B7svHBDTseuvXkauI41dT47KzRw1A9x9+x7WHqwjN9SO0YujElxmehG8/1dvQ6+bSNAXOfDRKFVw4KmDSHdn8eZfvol8kEQ0ZSpQHDrSfXmkC3ks3J+S95PpycKOe+g5vguF3jwi4tjnwXc17ExWcfeN2zAcDZFEhKsW2F6APU8dgJVO4u6bN6FXXZhWBEHThc+WvD+FI58/hggMjL/1AEtji8gf6Maxzx1Do1HF2NuPsPp4TaQdVsJCbauOWCqBgTO7JR/p4eU7MOvKMKxruBO7jx/Cle++iahmSWomCyYPdzXn4oV/9EV4EVd8kvnselUfl7/7Ngzbw+jRw5iZmkbDreLI88eR68kIWO+JxQNv+ZryBw43pMpiQ+F2omUKk1MJFgtpLvQo4oUpcEx4XvistLY2atvHc0RjKkuZbkmahErUqNQAO0iQZSX8L2rjGOcTY8qCuwq4yyjXdJTsDPxoEZUG+UUcEQlxWLhy9X2xS+3r7sPWWgVHDpxER75TOi6xUQm1UTy37Fx4wwtew9gZIeSpBYB6n9zskbSrmOLChxJJj8KarFhCXBTZ/TKkTsboiBkqvy0ZHem9dObsZ5Ar/Na/+k3lG+u0snWoqVF0ZKEZfCyVEXqQ/DDOwsTZvGYFd269h8F0ErGyge0a8Nyv/TLqvthaq6RMMbVWxYbFhNWT6zTK6guFDqSzeXR19iDOhEK6f9k11MubKG8t4uFf/TXOXzyOycgallc38ODBNL7w0gXk8zRRysrsyA+tUlkRWvv6Wh1/8effwdLSMjo6MsKy3Jpew75EN/a39yJyeBh9Tz+FoGlhdPQo1lZncOVvvg2jsYXL07dx9OIR2drQ4Z4Ph8rpVl+MigBRuxD13z6aHg2udFi6CXvHwfiVGWzvVDCydxBTtL1MBLjw1Dnce/02Sts1WIyabTAzSkM57uHizz2P+sYOHrx9V9bCNNaqwcX5rz6L6nYJt179CG19RQxc2I1IJoI4TDy+PIblu8voHO3G6IXd0GM6tJqO9/7zWzBqUTQNEjYUpXz/hf3I9RTwkz/9MQp+HGZCacYols0MtCGeSWPpzrQ8bHW9Didi4/DTJxApJglFoNCeFfmBPePg5qsfIiBgGQ3XzzBw+IXj0KMR3H7jBoKSclQkuNio1WB0J3HuH5xD4Dl49Po9rI6vofv4EEafH4XtNlGfbuDxOw/QLNeU9aYXhR7TMHB2BBTL371yG1pFQA7ketMYPXdCCkjUteBorjxX/Ca8DhOf/7WXUQuqanPC8ceNovxwHTfevIRUZxsGevtx89ZVDJ7dg4GDAyoniaGIkrhRly0bcQ7iJGIaH3q7SDERir96hkk9iImLQWtVroSO7DpaFg6KRNk68IrSQJYzxyi5sw16xejYaTTh0MPZN5DPFaF7VUS8NZhYFVFmnXIBJ4NqMwctQryGHRctSYCr196HaenS2bDYHD94Gm35TsGI+Dqs1iaSo5OEJeri8cyC01p5Cw+HRl0k7QqLm50MJRbK7pTZUSD1gngNufPSkPDltwiLoRdUCL0cOfoZeDZ/8Pvk2RCPUYSvln5COamH7M6WlYQwM1kTbOG1kB8+N/cAi2N3cWZ4P+ylEvTufhw6fxY27S1JmBTshq9SsVNJdCMyH4unUCx2IpfvQDabl2JDylyd2xevjtmHt1Afvw9rfQXjmS1U68r35YsvPYNadRvXPrqDWDyPgcEewN9CtVTBRx/N4dbtezh1Yj/cmgd3q452Jw53Zgt9544hev4whgYPodg9DJeq5415zFy7jNUHt/DR0jhGjgwobZeim0gHJurwkBejVn0hGfDj8DodgaNjeXIJY++PY/fwAVQqG9haXMepLz6BdEcM17/3IarrDRhWAD8KRGIW+g/vRueeDjR3Kpi6PI3q4obgPNGuLM79/AVsTC/j5qvXkesrYPipEegJE3EjiqkPpzF/cwY9+3sxenEv/KiPoBrg0p+/g7hHKQjJky7q23VkutM4dOYo3vz2G8hoMUTiEcTjKZTK24h1ppHJ5bD6aFY2jwNHh2GmdLT3d6BpKo5HupBQgrzJOm68eg3E2UaO78PCxDS2Z9eh5XQcOHYQj64+Rm29KlnUnb0dWF1aRmagiNNfPgknsDH2zhhWH6+jsLcLh18chaM5qC04mHx/DOWtTezeP4LpB/R6NjD0xAgGRgeg2xoef/AIk7cm4Lg1PPnK5/DBj96lXQ/0pIFULI7KThV+WxSf+9UvoKHX4dNpkiN/08SdH17F9so6Bg7uRWWdlhRLOPTCMbQP5OD4PGCWhMd5bl2eUXmuQwmOkCk/Tj3l86v8j1mEJMoltFJlyZGQtzAaR22nWgWKv65incXliLwj4nUscEECpYaHRpObJg3phI6EWYGlrQPuOuwmAWIdDScKB3k4KMJFBoEZly3bnbsfCWbGIlrarGP/yBH0dg4ogmRIiJQ5JCSDEjiXnx2mSyi3g1aWvRoVxQmBNAf+PmGAk1Cp3gs3oyzGivCqNqnMBhcL29AZ4vCRz+Bn841v/I58KLKuDjkwKnqFcaaf8CqEByHADXUVKovHdx1sriygWlqB7jdw6tBhzN5fRiRXwL4nz8uBFoIb36Sh5kfFpIwiHk+jrb0L6UwRqVRG5PKsqiT/UZk79+gm4pU1PPze94DjvXg0OYeRvcPYu68PswvjiMbpzteG7dIWdg10YG5mAd/99jsYHBxEf3cejQ0X2W0f1fllmKO7gN1DSLb34tyR89DEIZ4IfBkbCxN478/+DGY2gYXmMjr7O0XsyB05mbOiK6JtgBUVy4nWClTysQJHGay7BlamVzHx4QSGB0dRa5QxNzaFM196EqmOOG7+4EM4JRd9RwaR6ssjlogiV8yg4Vag2cDSzXXM3RpDw2ti+PwBDJ8ewdrDedz9+5vI9+Qx/MQIrGwMMdPC3ffuY+PhErpHerHniT1wox50P4L3/8tbsPw4+o7uRi6bxp23r8OPBDj5zDlc+uHbwmOKFzKy9ZubmkCyI4NsMY+lBxMCpJ5+6YIUi6bhIZJhPK8rdgsUdFanGvJa4rEkDp8/icWpOcw+mICRNbH74Ajm78+hul5Gsj2Djp42jN9/hExXHk/8/DmJbnnwxgOsPdxA274eHP/iATSdGhbur2P88jhS2STOP/8UfvytHyIRjaLn+CAKPW1gkvLS/XmsTSyj5tRw5tkLuPfedThNB227OsROZGZ8Gs14gM/9o5fhxhgdTCxGx/bSNq69+r7wUIYOjuL2lY/Q2deNoaNDiKQAN3DkMCtvF6aDKi6W6K6kg1UkyRZvhmO0iA4luyv0nA6jYhIW2cufpCoIeCyjBukOJCMawldR0THUfPH/6/CMLBiBEtUbMLCBmLGFmE7zc0ekLySRNRz6aEfh6XnUvTYpOpV6FQ8e30WtUUF/7wAq200cGDmM/u4h1XWLT7OKclEM+VZRaf1fJYpVTPCfWQqFkTQtgicnkFQ6I1spFpSWBkqSMyhtkK6QTG0SUG2c+iwWE1//na8p8+fAQbNBnxMNViIrPhtcD3qghwX36tRTcK1HRWgd9foO3EYTdrWMtZVJ9PXmkUwk0JvowtrCNjpH96Nr34jyPSWwRfo642Uj7BYUZpPPtyOVKSKbLSCe4DbEgOcwuG4DM5M3kaxv4v67byDWX8T9+UUkYxGkcxGcOXsK+48+jYkHt7G4+hiju4/gzVc/wP0bd3Dh5Dm46w7qq5tCNMvtH4SdL8BMtSGZzCNDIE14GDUkjRjiCQPvf+db6I7H8aO77+HUk8fgs9gQbdCZcU3lMxmnyilfRbLxMiNb1lHzvg/YJQePLo2BQWY9g/2Y2KbUNwAAIABJREFUGxsDUibOXHgCD976ENWtOvY8fQjdIx3wNbbDGpplGztzW6jOlLE8swIkDZz4yhkk8glsPV7HRz/5UASQuZ4i9LQpthCV9TKmr48hk84i15eFbwXoHhjA1R9cQky30HV0EB093bj7+odCez/1uWdw6Xs/ka6ofWQXOts7ce/KVRR625HtKGLy2h3olol0ZwEmuTYpA7vP7UUiy4eR40ACtdkGbv/4Kvy6h0Q6KSvbhmcj3p7B6MG9GP/oHiqlMkbPHhbw9NGN+0gVEjj/c0/Cj2p4+OY9rD1cRcehQYw+NwJ7p4IH745hbX4TIyf24uCRQ/jef/gmYok4Ovb0orJRRm1lB4aro8mVddHEk+cv4PprV2QM2Ht2P5ymjbHbDxDEdTz/Ky/BITWINCRfQ71ax+L8Enq6e6RnoVau2JaHmaS6jZgFgVLyUEJTc7loWx7QzK0i0Y+YDCUdSirRWiET9BXTdWEMq0jaFhmWXQELksAdQuhjV6z0dAbIMmbx4FhFCgblHE2YwRoiwTqieh2GbLJIcGRoAPEdOilwjR9F1cnAMzuAaBEf3riOpmeLRUejZOPovhPoYCpmuB5rKd1biaCKtBkGNYZxM8qXSOmeVLEMdWRhTpRIEWKUL/BzUKF/LC78/Nnp1Gp16Wz4/in/OHP2xKevvn/7a/9aeCLLC+No1Naxa/eArL0mJhfQ0cG/p45F6W5cry5iNBLIavUdaaXIC4C/g1i0gbZiDsl4J3qtDtRLNtqOH0S6s0MOoKwHKbRjyDrNsH0glcohmSqiu7sPuayF0vYK7t+9jK2tcTQbNICWVgeNShNNJiE6DZx8+jCOHz6CeLYbW9ubWFt6iEY9iks/+ghrtx9jMFGAYWWQGeqF29MGM5mGH4kgFk8jFSeyvi0YjzCjm8DwnmG4m2t4/NNLGGusYveRIUlSIDeCpC9hnYYGSCqnm19QWGx8B1EBDDUEjobt5RJq1SaKHZ2ob+6g7tmSnXXvjSuob5cw8sxRdI10K69gLYLyyjauvX4FZo02Fzp2nxhF34lBaGYAf70pK+XyZkWsPmpBHQO7B3Hk0BF88NYHqO7Ulb+t6eDU+TO4fem6sKCHT44gnc/g/ns3Red2+vmLePf7ryETT+DQk+fktd+6fA3FrjYk81nM3ngobNSaZ8Pig53wcOK508gW46ICDrQY6is2br9+DSQ2axTjUu9mAQMHdyNTSOPBR3fg2S6OnjsunjAPbt5HupjC8aePw9d9zNyYQHmhjPyebnQd6IZXqePR1TF5BkZP7BNLzks/fgfUOnUO9mB5dhnbq+uIRyzxs+k5MIi2YhvGrj8UAurQwWEhAi7PLMBMRrH31CHhR4kyIVRoC5GN7F3HVoTIMI5YSH1C1NNkdOc6O5SWKTmFgJIqdUA1By1hqQKECfq2ugLlHtA6Y1y6qpWzFCjpKLiRZOBeDKZGmw5+nhRiGmjYLA1rsIwFxPSaAOsicKF0XcBoJZnhmyKO6egJNII2+JFh3HrwEJVmDd2d3XCqPg7tPYb2QvfHMhLV04T6rFZ6SDi1tAqL6KZCmsvPui6ySArXSPRRiurB3ytYloDLJP8ZYsOSSCZQr5F6UsfnPv/8pxebP/rG78NpVHHv9mX47hb+8T/5Zew/MIq/+e6rWF7aRKnchGXlkYjnBIHe3NlBs7KDWrMC23bhNGsw9RKeevIwttZXscSUvq5h5PQs1kpVjJ5/AvmOLlTEwFqJC4XGrdOGISGCuFwuj+rWJi5d+gGSqaZkR7vlBrKZDmRy7Zj44DachoM95/bj3BeeRu9AD5zqvLjeTT+cwOzjNbz3N++hqJk4cOoo7I4ONNMxxK2UKGepVjaiWew/dBzTs7eQTnio7TQxv7SFju5uDPf24kf/73/EwL4hjO1MYdeeLjFLEu2UUCaUQl2ZbpEir+Z7svclH0oiRRQlXo/QHNuEYfsIqMCFgYWbj9Cs1dB7eAjxNpK7AhiuBrfsYvL+GAJ6yebz6BzuhpnjZsSG6Rhwth2U1rYFmKSFJFe52WJOrC1qO3UENlvaAL2DfdhY2wTXsolCQkiD9Q0aVXvIdBSwObOMuBVDsqtdDkJtawt61BShrb9Fu9MoHEordEIiTSTb0ojFKbFw4ZNC3zTR2GAUMvs8HmLeeqZwcSiVqJWqAkomUnE0bReNmgfTMmGlKZRsQCfO4mlwYrpss2IkCu7URXtHS1R+mrWdmlhGMJPIbrCbZkyxCsQzsozI4dwbwCGQzpxl+RIUBZ+re9+ULNTQ5pXG7oo5bNDgXlwWqVtS8gXRKDFB0koIwU/+zY/jmcklU/ywFpNcPHzDpFBlWaFoEOqwqs5AVuPyjJCzEuqxiNmAvJU4IroaybkoaToGylVqyFYQ1WYQN6qiRSSPS1jLol+iWJn6Mh91t4Ymi75TgG/twfW7d1GuV9Dd1QvYBg6MHEVne58ysgv1TxJDE1psyLMaylKkGAqHSG2G+ZeY/Yd6KiXeVEmwVIEzXUQyvQkah+JOZYCe/FhaweXSU0+f//Ri8/Wvfw2Nehkrc+OYHLuBZ545hf/xf/qn+I//+a9w8tQJWXXfuv0Ijx/NiqnT+voGAq8Gx6WAjaI00p7rGOzN4fMvPCv05XfevYJCqgs5NwXbTOD8l7+ERiwCl2MabFTLG7CiBMbI9+cHYeKbf/vXiBgazhw7jrZ4HluP5rF5awzGZgkHcl0o6w20/+oFHPkHr6Cz2AHU7mO7aWNieg0Tb9xBednBrhOHsdisIZIo4NCxY5h8fBOxSB1r66uo1XM4euI8ElYZToMA8wPEU+3iFzLc14P5a3fRXF7C7c1xHKD5N2E9chTYiMsXpxIvlfeyUhYLl0j4B9xiKFc3T8iJXPtTnazBDAyYDU9ysQ26yBkqu5q/SSxkxDWfiZOBePBoBjVU9Bch85XgswON3rbEEaJs9JQ/BNXnLGQR2fAZMt9LKrhwKrnZIlmLoj4fUV8XmrrNf0iAjzEpdPXnzxQjeGUfIcxbvl8yvPl34qtMbJ9rW74fOT0q7kd0l+qgkSrAf0B7AhZomnqJHILRJa4jtqA87CKfc8kmV2MIfw7fo4wX4KhuIx5lRjgPrCe5EvxzJVM81Cwxd4kHgReApJs2uX2x5L3L2CGXgwI5hQsTXhLEZpTSnR0QvwMuAMgj4veoRgzVuSjlt2sr18WfPUFUsss4EmaOyzMgXZLCetSrVTlfBGPFZldys3TEoik1sggd1ELNJu+lDt1dgqWvIcaMNL43xATnSsTSqJVrCHQfNU9D3c9LpIsXacPY1CRWt9bQ19Mn4/mBkWPo79mtyPohqa+FpyhHAEqH1Dvhd9qSJrXErfz1VsrIz9Jf+JlyW5VKpWXb2yIHyp/XIj4yGtK2cfrMZ7AF/drXf0seRCNwMPHoJmam7+JXf+2X8B/+/Z/j8y9dxM/93JfR1taOa1dv4eq1O+IT8/DuPXS0t+EHP/x7WZkdPTKCenUDc9MzOHh0H84cO4Nr1+8hqeexPr6B3L69OPvCM1iYvIuJydswY034aEgOeD7bI0ZRhUI79h09jerMBtbevo7sahmnench50cQ2w4QNBew9EQnjF+8gMP79sI1t9EMSiit+RgbW4DmFrG8WhcQ+OTJ83BKm9hqTMOMrou/zLvvzKK3ex8SVh0bqxtY37QRiWXkYCYtA3sHhvCffvePkdtdhNEWR7G7QB6WogBItC4NyMl3+ERPwgdYWSoo53tRlTMDSoA6H55JxZQOr+7AM2mpwaJBxbDqlhwSKTUmH6ag8Sbnn0f+I9ewvJHD7UGLPiDxt/R1Eb/bmBgxkdUdY2suxU9DJLy5JMVSAE2mOHhiG8kYV7n9KEMmAhuGDuryHmjqzF9qZa77iifFUYBjtNKNwrVZOJWhksnRlofa4GtS0Tk8ZS6ZvGZUXB752XDrw2hZOfwkR/JQsatiAeV7YLeoO2jQatKgoZoCZGWEJWro0rGPLoRqxKC1hvjTgBofmm+TW6QU7PzMRDQaqu+VlU2ouxEjdmVSz4PPjlRtZZRbo7L8UOp04VIJ611tmFi8JThQTvQnq2QG6rUKDpcI7JSUjDe0dhDFDi8FBtop83rHM1EiHtX0EYUNS1tBLLIilhOGT9FqXTaciUyWWRko2xmUG3n4WgauFsX45DjWt1axZ/cItlZ2MDJ0AMND+2XkarGH+T6U/Yf6X1MU3Ur/xE+E46OyBFWRzWrLrFjFLcGRlUgIqU8kDb66DCTIUkTGCrPK5XISo3zk6P5P72x+/w9+R/IkNM9FjckHH76J3/gf/lu8+sMfwXF3xHvk2LHjyKYLuPdgDGvrs/jvf/3XMTExhtd+8lPUq7YYPx85sk+2SrdvX4ddraO9qw9128SxwSN4/8qHGDw0ivHx64gnoujsakdbvg0RzULUSGHs8RRmlqroyeeRWytDn1tGubwtKYJD+R489eVXYNy+gQ+n7iLy6xdx6PmD6Nvdi8DdRmnHxf0709jeySCVGcbInkPo6Mhicu461pYWkct76Ow28O47D2Hq7RKje+2je8ilOyT6l1R1Q3fQ0dmJybcuo7q9jjW9huF9g/ANJd9QyZFqthejAoOxLzycSphIw2eKSrniZCqkRErxIWdOtwiNeSxcmBKPyV/yYOnqQXeFgaxB95syMigwjjel0pWpTCtdmJ2SomnocJoMvKPZURSBqcFo2nA4mtH8SAytyJmglYEj45PkYbGIkJsSrkEVWVFF9PLXfBH9sdFUXUTLhpOSCzK9xX6C1Gr+GZRJcBxmMQnoXsijpVzw1M/ieMEOSIXbiRI6FCnyPbLwqJRNKtRNEeoy84s+Pql0QYSy6gCQu6ML3kErCK70TRYasf9QFg7ksMAgld+ULlAwlvCQ0XicmU6tSGZxpJPcMPW9EuyVyBNeBFZMmWqJGZjSuimdkVT8T3CasHtT1hUqYleN0irSl6+61SW1/Hm4YIkaYca2ron5WtVXpuLJWBKBt4NUpAynPgcjqAiMID5IZhJVLw3H6BIfpyAgbyKC8alxzM1NYWhwEF7Nx/DAPgz2jnzS2bCoiZ1Hy3tTsU/EA1nsQMmrU3YU8jmE4HgIUSkPZdrMSFwLTfqVvEGxhZWQk4mm/O5YgMrlMl56+cVPLza/+S/+ZwGmSCEnv+XBg2s4efIgLj55DEurc3jvncuo7NSwd2Q/7t27j2dfPI+nLzyJ7/3dd2TlJREPUU3A2va2TrGoXFiYw+zCEjQ9KSs5r1TD/OYaNIuRK0l0JLoQj2Zh0/X/w6u4MzGNxNAe9A93Y+HuXRRTMYycOYi2XAG3XvsAQ7EivtK1Gytz81g/14f8cwN49gv08KAnsI2JyUXMzero7zuHwV270ajPYXn5NuoNKrTr6O/z8eDuOJr1FOaW1qCZ+VB4R5sCjhOMFY1gKJXH69/6NjJ9bfDjQLqdaZ6eWF9wZpcxKTRQJ4uS4J/ya1EmUATTWjc6bwoZa4S9yUPliRyxSfGmFiDJlEkngC2RriRKcS52RKOivGA80TMpW1NiFY5EsopdZtNDlMZULGjM5HNZwFhsDOk8WoTMuq24ENLee4z9iCvvmMBWuVeiI+Q2jeLT0OuEYxcp+jQ454E2aDPB9Wcg8gAhsZEEygMm2xXV8TBlUwn9Ql0OhzydvJCQnW7ExHGPth80AZc4ZP4zYiuMEDE1NOp8nqhMV6yXhkPSpAZTj8N2WRQ4ZqgkTP5z8S+m8RRTACjA5GESS1TlsMdxz22yWxSpvbKGYLQKNUqsUSEGJaHDIl1wxCpCupvwNYiCX1NbIvHLEbOzmLIVYf2VPC9lPiaFOAwn5BgsXQ/5WPwsNEu56RB6cjXUvChsR1miSmesO4hqGzCxAtOrcKhE003CNfrhRWgJakDzI2D89uTMBBaX5zE6MoLqJiGMEQz27Qm/UxUlrZwm1YpbCmPIAZLRnNdkmCNFjo0yiFdgeGsMky2UzF5MzaRdCXGvQDZPSg3PxAiV+U1Ky2fSRv3z3/inMvvzk+ADT8X15Ph9PHFmFLv2DGJpaRFj98fg1By0d3fhiYtn8e7bl7G8TPVzGtlsAkNDg+js7sbG5jaS3P64ZUxPTaFUZvyKia3NHRzcewzY9JDc2MTa/AZu7WyhUWPy3xYeb+xg75ED+IV/+DI2lpeRzJj48i89B6fi4//6k7/Avdcv4blcN567+Aw+bKxj1wuHceB0L0YO9glGsDi3gPt3N5EvnMTe0QNYX72DamUJdbeIiLaNvj7eWBbWNwPcvsNwM9or0P1bCSl5+Bn/0Z1LY+HBYxEqVpJA+2AHIpaPOLsREVeGWduEORjjSlW5GMQbQpXnA8+MIN7A/J647lQ4Af1Z+OApvIe/Rrq5XWMB422lxhuG3MvKVCwruFYlx0fprKR7iilshbiHHC6aTtOwqsk1vIdY0hDnOs0nn4kdhMoEImVBtVoksrFwKPEhC4gZo2aHTm4GPBplGWS7EhhsSmch3ZKWhi+jJDsHjgQkc9EeTQn4+LYihgs9YGHxJfWRAJOpJcOiRTCI2du0TaD1KW/IkMcivtD0GlZ0eKq2pbyyA+FSgSvqeJyeA1K4IjQM0/j7FQjruCyetEOIQucqWrgsOho8EGISqNTMHJNU5DL/HH4/cSX+JULChpMYDrV7xLKkwKuz5ktHVZLCRjZuoGeASEbYvC6lGTJ20puYscaq2JBywO/GEuTPEfNwBgwKGGvyezHEj1uj5YmIM9WWKmjuIEmTOGdSvv+aUwCsYTi8WDwHMS0uBnPk2axvruLA/oPYXKtgoGsYQ327Q2lN2M2EhUbZnShpgspFV7gWOWPsxsQlMrSSlQ2c/PNWh+3DdpT5OlneZIez2+EzSVO1TCYt+BXPweEjn2GM+vrXfktVQNkQ+TACF4vzs5ga+xCF9gwymQSqpRoaZQJsprzIpeUVJBPkymiIxQzsGh7C6P59kiiQyrZj/2gXLr37BkqlJnQjiZ0dBxfOvIi2LQOpyzcw/egxvtlYx2oyjuPHj2FhZgqHTx7GL/43XxTm6s5OFWdOHMLU0iL+3f/zX/DW999Gf2Di2JGT6Dh4ALn+DAZ2J/Dyf/Wi0OWrOzZu3eIqtQ2RaAbN+gIsM0DFiSIds9HZSfm+hZs3l1Aq18VbdXunCctISctN4JOtf9LUUYyZuPXae2jENCS7skh3pFTWM0FH3mJhx0J9TdNpiEKWnYQjjnb0tInJoSCOHDUZE8wvW8Wg8FY1BdilEVYV1Tp9Z1MI2AFwfmeOMp335ATzQARiSsauhZ1NOk2dShO1GjsW8pJM0fnwpue2IJkwpYB6xFjY4svYUUazUYIV74ATpKBFGIhGrVcTTXZIsYQYcBHLUHM4D6fKwSJ5kwC2Fc1IweM/4zZIOBqe8NpFn0otXNy0EcMqGvYWmshDi/aqdFCCsaDgjxWIHR7/nmxaTzpK0Tc6LH4a6jYQjWXQaPDzoxiYRc+WDZYrsZAaooxrMRk7s4TArsMP+uHHumGzOEt0D/GisJMJfDkIEbFVsBE1KW+hIT/lHF2w3bikjQZBE1FeEhz5iCvR+4iLC9DxcAeaPQ9OFDVHA6JDaLgZBFT+k/gp9Agf0hCxINH/x7ERi3C7V0bTrsDzooineuAQBGTRC7tXjmHEuvgaBOezt5GMlBA0p6SzqdtJBJFd0CKdUsC5WSPmMj75GAsrs+jr7YPuR9HfyWKzJ/TU/hjTDrdRyu6sZQgmBYcgtXTq3KjxslS4lPJ7ZvFUmzxefJlsXv4Zzdv4+yXRwuVF5UsUDLsmdoTHjh/69DHqj77xe/IBsAZL5WWD6nqobK3g4ePbYvlAPg1/jchDNpdCKqkYuOR1KP4CZ3LyZ6J4+edfwdbmLJbnpqR9vXjxOSRSXVhftlG/voSXckXM/cW38cPtZXw32EbHgSPY3duOgf5BdO3KId+RE7OoC1+4CD1mY35yAn/7Zz/C9UsPsW/0KOYXl9A/vAvHTozg4Jkh7D18FFHk8NHNy4CWxOJ8CY6zg0alhrbuXkT0KtratwXcu3VjXR58PihWLAW7oRTpvjzxBrhzKaQs1GaW8PjGbdgdKaR72xAYAZLEH9gAyhrcEqygVi8jleRwpLxPyJ8IhLzFjCHS/7iZ4c1FXxze5iY0p4q4tgLXn0Pd4Sg0CM3oFi4SRwm21GSbkltB+4Fmw4Gnk17QgObUEI1YLFXw9TjgWRJjQkiEXAcqgamc5sjk+3VEsIooFqEHDTQ93pJ74OkFeYgYuicCWe58dLJAa0jQPsFtIhold2JFRk0z0gE3YPwsxwZGqYRG4TTXYocms0EFUX0Duj0D296Cqw8A0b3wkFTSD+mqaM9Av2GOHbwp2QVVEWHX4G5JIJqt9wKRNiGMxSymQLIlIJk2CngmNK8By9yBGSxA91bgO3V4QReC2G4EVhGuyw5QjWSu3UAsQYNv2mr60JwKLGMVHiNTuOY1B2RECXQLgVOTLSMBex40iwfKrsCUPKdVRJwl+EETWoxwbhc0YwS2T9CUJNWkjH2Sdi4aHxNwS7C0NTjuvJif6cjD48+L5OVSZ+9GA7IgsOA2PZhRHvYKdH9N/r16ZVU6UugpOEEbPL0LWiQn9EBig1OzU5iaeYzOzjYYQRTdhQHsGz4S5kQpzK+1eWpptURg3QKBNbVB/WT9/cnYqNTtar3PwpPJFkIgWdluqERMV3xsWMFYWPlrL37u2U8vNn9IgFhaX3EFVzM5AcuQOdto1kVi3qiXMDf7SHxjIkYT2UwK1VpdADauxw3Tkhv3uZeegRFomJmYRDKh46u/+GUcPnIa3/ve+1i6No+LhS60v/qOpC98Syvh3cDAyT17cfPRPfQcHsHx84dx/vQhHH7yGMwU8Y1NrC/P4Nv/30e4+uGCyBRmH4zhl156ET0XhvHyl34BlpHH8tojPH48iWYjho3VVcRiGWjkCVQX0DfQQLGYx6V35hCN5lGuriNmEejlvMqIXCVK42hPjoXp2Fi+eh9z5S2kDwxz9SI3uRi1x4inqIweDWWkYjU0q6tKXxIUEWhFOJ4u1hT84uwwQ4uG59GIB9NfQCyYQLU0KflXjKYxYqMI/JjcGrVGXfK7BQqiqyBB1KABw11EQicOxhCKXjhGN7wgKR2ZivAIxPSMaY6ZVBQRfw26PwHNWUZU99BkDI65D0ZsDwI9JaNaU0YEFccRj8RklGQiYyK6imZlFi6jdKPDEgPrmSkZvXRiTBEL9cBF1HBg+RWY/jIMfQluc5llEJrWDsfoQ1PrRTTeKc8GO+JoPAKnruJZPG8DRrCClLEOOMtyCZS8AXjGLqJkyvdYFleUE1hwamUkI5vQgnlE/HU069vi52NGkvDRBd8cgo28jCcqN9ZBIp6XYmPpFZjeAkxvDnqwKsZazIpH4hCaXga+y3wmHhxan0YRtzxo0jktUPwAz6nI2KibLhIZqqt70fC4is4h0NOSKcYuk+Nh4JUQ0RZgujPQNSZdMpc9harXCzfWD91Mi+dToJNHlIRbZwRvFZq/CLcxLwWO7GiCYfS+SSSLcIIcPL0dnp6BbiaxsDSPyekxdHV3CC2hKz+A/cNH5NLg1kzJLBRA3PJgbnFplCcxx092zsp2VWn/Ws6DCushZkMsihwhnnFeAMpMDbI0Yu5XLBYV5j8tKU6dPv7pxUZC6uQBUWs5glqkBjTdhrSHxAbox8FRwmls4sc//CY6ihZGRnZjYNeAZBAvLs2jWq1JxpKVTOD5517Cj3/0GqyoiwOHe/DVX/gq7j+cx9y1NUz85ev4+WQO6c11vBXU8Wo8gQsvPI/XvvVNdB3Ygy9/9TkcPDUM0zeQymax2VyHFzRw/+YWvvudKwIoTt+4hLOdPfiXf/Z/I15Mord7GEsrD/F33/07dHXsQ73OCgykmVtVXkJ/P7DvwG5861vvIp3sl4etXtlBvpCB71MJbcCyNBEaTk8toNCWxTJxqvkNjLs1dO3bBz0WR4TBfVwv88S7WwicGcSiK4hoO5Lx4+p7EbH2w9VycLUmDIK+Lk0WDATuDqKRdbiNR4h6K/DqVQRsWRNFOSie04dAHl4WNT68BGmrgFZBLCjBcmaRjKyDg9d2I4Om3g8YAzAjmTBqhVsqJmOUYGIDcWMOrr0Iv96Ea1eRLqbhap0I9EH4ejsMow2+QbtJ3vzcXnuSyAhvHPnkNoLmunwu9aANdX8YmjUoeiLCi8R9tis1RM0Kkjr9cabhemuCY/jkykQsRJNtcM1+2F4HoLUhEsuL8xvd4eKRJrzmDGJYQNLYlmLaoK8tCnDNITScdmhGARrtTd0mEhELEW8dRjAF32ERqMnmKCA4bLtoy/fC04poohtatAdGJCmfBU3q7doa4MwgHVuF6W0DPrleHppBHkFsGE10wnUz0AwSB7nRasDSGBo3A1PbhF3dUeb9orpi4iskWsVBCjBG4RpFOaqMEgrsJiLBIgx3HHGzjKiMKLbYNzT8Aip+EVqkCxqKwsfiRjFwS0haa4C7BLgVBF4TjSa7BtpDxAQvAe05gywaThv0eBEr61u4decWenp7BPTvbR/Ggd3HBERnB/2JuXwLHOZ4pLhNylJZ0SdkMUFqQ6BGqo85OiHQr+KoKcRkAijtLejWQLmRiVqtKl14IpEU0PgzjVFf/+3fUqCRWAm60mIyL7QpK8yQrMQZznMwP/MQq/MTSMTYBrK91VAo5FDM52TuY/WrVenmlkEyncXM1DiyWR1Hj+/HM8+/gP/0p6/BnLBxbMdDZmwcPyxv4Vp3WjYAa0sL+LnPP4szfUO4Nz+NRtTA/MQS/FgK8ztrmF5fxfrSNkwtwKgBvJjqwuf+8DdhHepAe2cH3n7rJ1haXEbU6ECKLnzVMjo72kUg6tir6Owt4u13bsA0Cmhra5NbentnE+3tVJzzQSO46mFtfQPZYidinoPlKzfFGX8zE0d+ZEin3WpOAAAgAElEQVQMt7kSjRlNJKObaFbvI26uQg+aYhXQ8DrgmSOwtW6Y8aJgJzycvleGpS9Bxyzc+hI8h6/JJktE8IFYogeuxgPTAx95xGJZwK8CwQac2hTiOoV6O4ia0kjD9i3UvSQ8Ywi+1gUbSTRtB8V0FG5jFjF9RR7eSq0kmxwaYZlRbrosWDE1FhnWLkT4cxlN45QR0zdhaasI7GnZ4AUOs41caFYcTbcHttcLP1KAHZAvEoHhV6G783Cbs3CdDTHFF+tJpykeNclUBqaVgBcU4aAHgd6JhhtBzHKhObNAcwLZOHklFPUqhi5HGsR6UHfbpDD6SMoGyDLLiHjzaNZm0ahvS7yMOEuS1WrGJP6YshrPz8M3ehGYHXC8mGx4dHdKRkleCOQNcZzjFpFrZe//p+xNg+Q6ryvBk/u+VNZeBRR2gABIEOAKSiBFUVxkkZJoS5YtayzLkmXZ7mmPO7pH7pFlSVbb7pmI/jET4eiIiZmJmK3bMd3j6W6vsvaFO0gABIl9KwC1L1m575lv5tz7fe+9KtBNTDlkgIWqzJfvfd/97j333HOCGTR6GQyCkwhExqRMRK8Ip7uIeLSGXruioDWnwx1qRlMzp49MKiqs5WZnCKHoDIJRZrQh8eoOdWYRRVHwTyUSk2fEFjFHLBPoOOTKFBCJTwhWFOgzG+QhVBFbGaoU8heZdaaTeXQoeh7uIxBJoNUpIJTaiaW1Ck6fPYeJqUmx8J0amcH99zwiw8LSqjbGcbaUEv6MEaYXCVRjOsls3pIRpYvm614xq6EbK03sVAlC2c0iuN/lPVQheSYpfI27GsT8+tf/mQyvyQX0O+hSZ6NVQ5unGHUu6PoXclAureHW9YtIhgaYmBxGJpsWLgBV4saHx3H18hXxd44EsjI1vPvQPly6cgHpVAB79k7ikeMPYmEuiJXrdcRXqrj13R/g3XYPzX0jODA0jq6zjt/76pew8OZV/D//839Absd2zN2YR2xyAlOH94tc540rl3H2+6/jo4EhfHxqP1buL2D6Kx9DvbmBC+ffwepaGY1aFDt23CdaM3GOwHc7WFudQ4ciSbG0AMi5oWEBY9nZKRbp/9RGKEghoBSGhgsIBKNIsBuyUUTj3VnMUe1+F0cnMggOmnLyRQMLCA74v5KxTYmgixA6zASccTjR3YjGphAONtDv3EKoex2hwBoatTL6AyrtazcrFqXtcBT9cAadwBDiif1AfwTOgDyj2wj3bstkMAYN8ckWdnIwKbhRs59EfTCBFkal7MjEmgj1ZoHOkgDJ9VYLsSgtPtqiS2yHD4MEQIMTCMZmxE+61ViRTCiGVYScCsLsSAXTyjWJ0ZMwg3Y3D0TG0Q2OS6co3J2ToNHrl1Fv1QQsjUdolFaT2TpOiIeprUNTvNAUgtFd6A5iwugOdG9IBhAP05+MIDcrH7ZWg4glC2gOEuj0hxEMjQs3JB5ZQ7N6Gd12VTAZYlQsB9ipEkZ3sCefj1KfDNZOaAKBYAGpRAed6nmkojXB2riZOFBMklqfWE4shlY/IllHPzQh4Hy7MSeBadCvq+MCW/40GKRHV4SkvQ4ionNEJQAG3gkE6EHP7Kc3j3ysAvRacMSnS9vl4tLRFuFQ9PkmkRzavYzgfe3WPAbtivDV+Pmj6RD67C6K7EsEUXpOhQmyE0/KoRcex2Kxh5NnLmFqakZ4OqO5cdx/z3HVDpcySoF+K23qtrV93Btx4RDKhQr1q++9cRCxmU2AycSIG6iskyyDGbEaIkMUXud7PfjQXTCIv/i55zEzNoV4MCTT3GzZNStr6A8iqNbr0rpk1KuU19GTOSi2MTn5zTSKw3sxkYskvZsuAVG2VuMR7DjE1LuLVnsd09M5Ua8rDO3CydduoHGzjB/87d9idN89OPrEUfzN//bvML59CN/806/gysVl/Pv/7s+xUW/h0SefxAMnDqHuDPDdn72MoWwSN/72TXwsOorhmV24MpjDh772G2j01/Cd730Xi4tFBFHA/ceeQKvbQJh1r8gGsGugKDu7TyzFRONDRlzUnpcnhDQFedNZ1EZDyKZCKJ0+j+KlRczHgKE9lMSoIdi/iqizwTNE0vxImFE+gT7rz34UjU4Ug/huIDyDULCGbvOqgH909ey0yDqOwQkyJTdC2zLsFpYWbyQ6SW06OIMKgHmEUUaQJy67I/EImu0aYpGkkMQIvjYGGbSJFQWjiATLCHSZOTXR4ewVhZTE56iDZCIlAvCiqC8YYBCh6BQQGUavu4ZCgnT5mjxvlTjVEYlYIiv0+m6fHYwEOsjJsKDTXUWrsSFsWc5Hsa1PrKnbrUstTzlRlucsPaKxDELxEURC1HeoIB5mhqrjEdwYFPHm0CtthYXsFwyg1WW2nZVsMxJsoFZZkla9I3gWu3QU4lbNXOmiiBOEWtWEIxkEQ2xtNxALNKQbxQ3FFIr4AxUFB/0AEtGouFNyAnsQYjnKTlsL9VrR2NyExXpFpSjUw4qWs+LiICZ9AZ0RCih/iZ8tEWEmq+0W9WFSlrcoPUo5xI5YAp1BUrq5jfq6ZCIBR7lNdMqgjAbJS+IXIIzpAOKRMKKsMKJ5XFsJ4tSFOUyOzCAdTyKdzOChe5+UkQKZ3jYESplAN0HW5dvYkQWZoVLJX5kBM2MbFki2AAxLKKrxcS2xjOK1qH0ypHHEL9puP/fcXZD6vvmVL+Dxw4excukS1taWwOR+ZW0d9X4QlWpVgD3eOOq2Kr05KCdYKBZFIpWQmk3sT8MBJLMZhJMxIEbUfoDJqWGUNuZl44yOZnDg4F6sFRM4+Zdv4e2fvIK1YBCf/tLn8G/+7F9jdGwMv/obH8f3fvA63v7+aew5fACf+NVPoVNfxMjIMK4srODSu7dx8413sKPZxciBPRg5NoWZI/swu3gDtxfm0ak5iARyuPf+R9GkQll4IHR94UEEGXDElV6HQCO0emUHTdmwfLJ0l5TOQj+CAFXnQj10qxX83b/+t9g2uQM34hVM7iWYehtRaR8bt0d6gA+irgwFhxod5OH0CxwxRLtHJwR1eWRZJkQ4GttR5ySUkHamUPfZ7o2kEI8MIxSoIRKuSRucC5sjA7x28kB4qnOwT+ZcxM41jVabm6CGdqMs3Z+uQ5p/D6lESufXSO4zPIswKQ5BsmaH0edksVNDLkYgtieEM94wEhEpRMWOCU9pAtXSoh8wIHJB1FAqljEIkDmtbpRiatetSVkcdNSkjiRq8oWiaYLZ7Nx0EI/WBSOi6ye3Jduq8WgKg25YJtA7Tgcd+kj3KFTFa6mjXiuJrYxa8tDRQoW7RdqTYxkUexp0kKSeb4zUfjKfW4gE6nKQsjvILIUBVwW1+T1mow66iMMJZHUcBQ10GjUhR8p9ZKufpY24gHLUQ0cX2L+NJYJIROmllNcDpF9EPNSEY5jRbO3zM/L3WO4FozF0HLrOkjc0hEgY6LTWgT5NFlsi3cFsq9kmfysm+AoDGkv+eJSfK4VBdAI31h2cOnddKopMMo1kLINjh07I5xEFAls2WdDXBByrtcOAIQCxEcRSUqo1abRT7drgoNCdWAGZQWrJhIyQGDNEkRrtdnHi8Q++P0D8rd/8FE7suxdvv/pT7DyyA4X9+7BSriPUGEgXqt6oo0X7hi4df9gtDYqAEEHCcDwpdWI8QaCxj+xQXroaC0tLKBbXMTKcRadTRCbDGZ0ODt17D3r9DN78zkWs/eQsfnLqFGJH7sXa+joeOHgAa6UlRKM59JsNfPLzn8Ts7Xlc+dufoVmI4sDBQ7h08RYunzuPISeEJ3/+CTz+wnGcP3cZJ0+ewur6EhqNPh49fgIzO3YhGaNj4Agy2YS0SDu1KuqlMjZKVZTWS2ivl9DnCACnu6l4X2ui2qwKcSkeCIAWcMloWKJ3fW4Djz70GF5r3kIpcR779gURFsp7H12h/AbR7lBYiyzZhM4BOQkEAyOyaTs0jm/T+ZAtxxAcEY1nS5Tum0y3eRrr/FEolEU0mEUs3EIwUBbSnrCc2QWOUk+2J5gFKfsc9OyyBUvA0eGIwToCTlWY3aQjEAinNzVnV8QvqKstTR7CsVgW4cgoECKHhpjSMkKDhuBMnGXi51GL3SRCwTiaFLsO5oHgBJptapmU0KivGFtgbf2Ts9HvtZBIxERCg5Y2nPUKRBMYBIYRT0yj29lAIrqMQG9DeDHCTeLWJXejH0Qknkar18cgWECYNP1OH5F4Ga0m2+q8Jp3t4QhJp8WgGZVylDKZxEaiiSkE2UIPEPTdwKDHkq2CIF1BhXxIzSS1ZGYmXu9yeHYUfQHbI+h3VoD+KrptOlY2VWWPUYGjJeRS0QObnycYFNUCJzSOSGRaKA+93m1EArcR7BWREL0YHdwUsapQAj2SHJFFdzAmeBFdOgbdFQw6iwg6NbSbDckOmyZY8T3peEGpBzYCgoEsnPgUVuoBvPbWaYwNDyOVSCMRTeHBw4/LaIr6lxvLYTvk6gs2Vl+ZpE3RNY5aUz4r1K5Bxo5isEPHwy0/lJdgIoZ2bIEbVjJfh8GKdtfmyxXd8KlvqNbOLzx+EJ96+nk06nUc+uABDJIJzF5aR49iRDpAbOZ1pKKTejkYZDuPtSG1SSuYnT2PQ4f24t4j9+HyxWW0mm1p3127dhW79kxhZCSKcLSNaLyFI7sO4dpsG2/97z/E3M9O4mK5gdlAACceewAraxs4+tBj2Kiu4MnnTuC//x/+RzRulbBRLSIdi2BvIosJdoycNr76v/wBZoZH8Wf/05/jnVNnEXCawuj8x//lP0IiGsDNKwtYuHoDt2/eRrtWw0gqg6nRYRE5b7brCCcpIM7P1pUFzanpjhNAXxZJH4NGU9izqWQG5WpVLEFeuXgG43sc3H9sCBhUEArU4fSTIp8YIP5Adm04iXqL5moH0GqNIBgiNeAWmvVriIQpncBOAEltNHij+BY3pSNZUSIzgT4mMehnEYn2gO4cEuEiggG2RjkYqWMTLPwI7LadBJzwdsEoSGfvd4uIR5bg9DZQL5cRCPZEcnV9bV1AVGZDHIUMx9hyn0Q/OIVAII8wqgj0ryLmrCAWaiCRYs+ZlrDqrkhAmd2QXmAC/cA2OXQS8Q20qlcQHmxgMGgIb4PiabVqXbyZODohXkyRJILR7XDCezEI5RF06og6txDp3kCCmYf4MvXRbNTgRNPKs+mk0Q1OIMTOzYCWtGuIBBfRqs1h0GmIMSCdNElBEKpGJIB4Oo9mO4xIZj8QmeBgGoCGbOZIbwURLCPBAE6ODTWSOkEEk0Poh8bRx3a0giq/EepXEAuvossh3kAbnSbJjdqPol0vM9AwrW6dBOLJSfQTE+j2cwg5SbSaC4iHlhFszyOOKqIBB/FUEK1OV2ebotOCefUxjFYPSERDgvlFgxvothfRbqxJJsPAm4jT1E5FvfoBToIPIxRmNzGLjWYPL73+M0yOjSKdyiEaSuDhe08gKZ7nXlfJ7n6riWyN5qQEot94iIFTrZXJIuaXnZeyv1PgDCMBcrF3UgF4Pmt1l2C3sCe8pAcfuovW91c++wKc8jpOPPoExvdOYO/RPTh3egXLraLQr6WWs/7cPEnJ9oz0kc9NolSsCYq+snQdB+85gGajCyfG8oEewF2srK5gdX0e09syeO7ZD+Ct1/8GH3joEdQHQ3jz78/j4v/1NxhuR9EIR/GfVq8hOTGBZpl2FgMMjedRX9uQbGR/NIXHR2eQTcYwOx7Gid/8JYxOZvFn/+rfYmh4EqfPnEQy2EdneR0zuQIy8Sj27tuPkZlJYRhTlmFpfQWLq0uodhui5VKutNFpVcXupdPsoN7saMoutsEk7hEnYQbroAm6VTriAvH4E/djZJRSnAuyKBPhJGrNGsJJzhgl0esWUO/kEM7uQ6c/CgwIVK+hW7+ASKiIWmUVoUBcVhEtd4kdpdgmprhSeBLR1D3o9Ghzw/dYQ7h7FaHwAiJODVGKRnYD0iFqsMRwpgV8bbMMQBjZOPlA8+j3bqHTJPBdF7nVaqUq/uE0i49FRhCMTKM1GOXcPUKROEJOG6kISYMLCAZmkUzUwdFuShxEs3m0exMoNQoYhEYQig9JiSOfyykhEVwSWctWqyTBk6CtOGmQWRtMAuFJBMM7pGPTIYOarVS0EO3dRmhwQ0iXHIRlFlBqxoT8xpZ+K5BBux9GnAZv4T76nVWE+osI9m6i26kpCTJKTIU4R07ep9MtIJjYhhZdIMIM/GH0mg0kQ1XEQnMI9dcw6JUQS4SxUY4A8V0SABqtJAJRlmckM3cwnHUwaN8EeqvakerW9bW6A+mwheMFdAc5hMIj6ISJ2UQFQ2I3K9TvItRdQiq6IkxnJ9hCsxtHszOOQWgCiA1LK5vYKDNb2quw6RBwiggHeX2rqK6vSckfjlGrexhtJ4t+aAyDYE64PFQKePnVH2FkKC86U7FwAg8ffkxwOQ4J21koneNT3oyUSkaHSY5YyfQMQCzNcA8g1uCjLgoEiK3QlsyGcdSBsqWGq0MyKYXMPv6J598/s/naV38Xt955AwfHtmNiegqHHz+CxOgk3nzrkpCcVCNjgEC/jeLaAt45ewq/9IVPYHRkLy5emEW1tC5AKUuIZGpM9FNY+5Om3u73cOrtk9i/ewLjwwk5efkeB+89gvNvr+DKK+9i8eV30Lu1jKsB4Fq/gSm6LtTaoIzeBDVAJgsYP7YPnUYdu48fxsi+KfzwJ69jcttOvPLSq5gcmcDS2g2kYhHcv/8wetWuBIlibQWtINBo1lGtlRGPRZDJZKTsabXbqK6WBVAj6WutVMHSyirqnSaiEVKy6VoZQTyaRSpVkFZ+ZmQCOyZ3ojCeQyhQQaB3G+H+DSQidbQ7GxgEo+hhGggdRBsF6UzFYnlJveNCElsCurPoNxcRCnTQIkOVG4LgaWwavQEVBmfQ5kgBtWj6PQGGA+SX4BaSQSoXNkW+oemQr0GXgEl0BiovQU0c1vUdkt2CLB9uotNcAKd/KqWSqPfFExMIRmbQC46jO0hK0GBpx3kkAf4HNfRbt5BNrCPQKauPUCiPUm8aje6w4E2JJFX3ObgJxAioOlSbo/0Iy4EK+p0uApEknMgQYundaA/IWM5KSRVN0JiNKoWU22gDnTkEegTBq+KOWm4OI5Tci/YgLRtSDzuyvTniQAmODQzaNxDorQk1oEtJhlAaodgOhBO70O6zjR1Fu0VtHTJwOX7QQzzcR2TAMYBbCAY2JFPhQeBEd4qlCgXCWD7ztOepnc9m0W8XEXHIO2JZVUGPnCexOx5FLLUHjTatWNgJU1UABlGWnsxu0a2K3GeKQHisj0Y7g+5gAhRAJpYkXucU3U0mUK+z/A4jTOImNuSAGbQXEQhxNIGg9Rja/Tz6oSxaBpuiD/fLr3wPw7kC0ulhmYR/9N7jSCapmWPsZbQv7Y4s2EhgpQXVE57jMarEZ0svS/CTFkEggFyO6pY1oQCQ1GcHbfnzLKnoI57N5fDww3dh5fL7X/09tCurKF+/gSePP47VRgkvfO7jWFqp4fylyzJ8OOi30O/W0alVcObtl/Hl3/o84vEJXL4yj3a7Ju58zoBjZ3YGhnyUgSD9pWIRs9cuIhrqIzcaw/bpbXj2o0/i7JlrWJuv4+QP3kDjxiym9h5CJRjASL2FyVINI7kkwtkCbk5mkN67A4XJhEwFk6l56vQp3H/fUZw9/xby+QxOvvYSpifH8OLPv4iXf/wmmnWSFFsYKeRFtGl+fh6tdlf8eUIxkpM4HLqO+cUVFDfqKFVqcvJn8yFk0iHks0lkC9uQyO5APDEq5UA3HEUySBZuX7Rj2eVwJNWeQzRCXCuJbmAvnOgMug5dCUSMQqQ5OdwYCnaEhxHsk7y1gE53TXATkrwQ2YNOJ4NAuICBYCqO8SgXWzIxn48MOO9VQrXeRDewHbH0fqHMc1KcrWgRuiZmQtuQIIusVQw6NxAL1VCvlxCO5hGK7pJMqBMgBSAmzpYxEbYiW5XjBxwGrCIdKyHYWxMCV7WbRivE0imFAVm00h4lFqOA88CpIRGpIki+SL+IXquBUGxIWrQBbmZQmT9AqEmPyxDQ4DQ6y8ZgF6HBGpzuGhLxNCqNPILxccGHiOMwqxT8QATClNUecux9XwUCXfQGWQQ5GhEiw1Y7P90255LoPtpHu8eByS7ilJEIkoFckrIZoWEEo6NkwShYqg7dMu82GDCAkLzZAfolpELriEQ6qDab6A4KiCX3oNMnyEthfB18FaCaWB2bXuS59FoYSjJbbgtTvNPjDBo3t5Z+9BgnmY6NF5Y+tGoOO20EnQZ6nVlkshk0WwS8htHppSWw0dKZAaLRauDK1fMYzhdEzZLDqcePfkC6UtZszw5E+UsnpaUrkkLAVye2iZmJIo8Xj3z/zZ9mMOFa4HvTB0va6kb3h66eDFxPPHHi/TObb379q9LtKC8uIdjp4J4Du1FtlPCZX/8CfvLay1gvttFubiCdiiIZSuLHP/0LPPX0cRw89Ahmb65L+tVuUgiZ3I2+AP2iUibiUF3xFb567QrOnHoTH37iPmRyefHNXl5YQKPaxPVrt3D0/mMCdK2ulxFs9xBjmzeZQC+Rwva9O9AP9HD9+mXs2L4Dc7cWsWtPVsTZ14prOPfuTZRWW8gPx7Fzzzj27ziETiuIN8+8gYTQ4rkg+sjmMsIzKW6UUa5UxRi9WG1irVTD6Pgo9uweQT7LU6YqmEYwNINghJuMJY+atBN8E60USg44AeGnZNLrGHRLGAzSQtEfDKj3QSBXPIuFNiAC29QDYUnXWkSgdw3pRBfNdgT9wAQC0e1otlSrlicr01fRy+Hml/nNBgbtdVDYsNGi7S9p6zRbU2lH6r+wS0iPZk2PiQc1gO4KUrGGHAgI5eGEOdCXkjEELjKe5GxrcpbKkjo7nTqy6TC6zZJ8Xuo5t3s8jUOuwr52t+yJyC2qm7IQb6PXrqLZpyMA2/F5BYA55sHZI15bOCSBn4TBWJiFRBvtVhmZdA7tLtcQgx+1gpSSoEpzSiIV62au/k4J0UBdpr85/kmeTMfhQcdxA4LUfWNbwk0xECIeA3GIowM9lbjodB0pQXgv2HKW2c1QUAT6RaVRTOaoU91GMtwQZcl6sw0nmEKETQxDq+i1VHRMfl66fdrOJ/ktlaBq4wCNNp+ZCuPrptXpcpYjCtgyRqnAFxnW6NdFbLzRZK/MWKoIx4dcJJY7fJ8BRgrDyGdGEOzF8OgDjyGTyKr6sMlU3OhhSilrNcN/J6mUf4oCopEF0WTIwLomMA3l84jGOIrUcP2+uW64ZjjBzy8KoH/4wx96/2Dz7a//N3IykgR2+/JFHJiewFAyiuHduzBz736cfP1tOJysiUdBRZbTr34Xo2MxfPjpZ9HsBDA6OoW5W0WUy+wgsMPiafSK/FG3g2ajjpde+inyyT6mp8dxa/YmAnIK9LCyXkO+sBMBpq/Dw7rBwmFU2xR76iEdcPCZX3kGZ06/i/HJBFZWlwXruHhuXtqKFy4sYODEkC9EEAnXsXfnTjz91EfQHzRw+dINrC5XqBMvpVSxuIJ8YUhkJ2fn1jC7sIpeIIJde3YgnwuiMMQp5CbqXU5uZxAIkSCmnSNqvHARS9s3wIVCtXlKJnZQr1XEoZOnJNuzHM0RJQmjjsbWIDVuxWi+X0Mq2hS/omrDQSCaQzgcN3q6agLI8ooNWUovcGYtGqQtKvVc9AEHQ0kzn8XNR6Ifg30PmUxa2shc4JxgJjuXG4y/G6ElBxgErV6yAoJsX+riVJ1Ztl/Zuqa0ggiDCXEuLpuQp5jla7AEZQeK78vgwcHCXIqBhJgYcaw+EtGkECs7naZMCFMcW1rwjBcd4nrEcETHQRY9uUGq0QnEBb1XfyOZ4WG5J4eHyqqy6us2OWyZQpvmhpQHJZs4HhVCHD8LPcWF9S1TyhQcE3VheYtGq4VMOi96SMQX40KI42HCwBuQ5819R8F0VxicVIkwHQeInRHsJ/jvCHNa28gqzaBOmgMZJmXGwMDGQWVR+CMoK86zZvhRqAHMYKkfzODCrFbLGpnPJh+K1imin2QME2mMGA0Jx6fd6KFV6+GxBz6ATEqHbP3AsAQQo6nsH8oUbg/XmpFbFZzGOnyagMPfIwlSFSGCslas3S7/5Gsw8LCcOnHiLjSIv/0HXxMRJkbzXr2Cm2+fwqef+jDeffcCPvlbv4rTly4L5TqXzmGlVMPFt19FbeMmjj5yDLFEDvfe9yCGhrbh/Lmb2KiuGcMuje6qw9pHt91CqbSBN1/9GfL5JDBoo1ZZk6nxaj2C+aUuIok+hlM5VDdKGN++DeWGg+2TY6ivr+LIgzNivTJAXeQaTr05i6mJe1CurKNUKmNto4nhbAq9xjrS2RRmdm/H4YO7sXvvNlHWO/v2Rdy+uYJYLION8gbmFhZwY7GEcqeF0ZlpRNMEB1uYGs9JyeEEKNwtSTsCEd5yqs2xFuZwGqS1rTIOFH4OoNlsIxKidgv1aHR2RMhuJJBRi5enaljxCv5WKh5Fs9kQfIFqe4mYWmLQR4ht1myWNH1yNLpqN0LxXoRk83Q46WzE2K3so6jdN5vIZSnP0NKFKWMSA+RSaRnOFCKbQ4JYSEpRpvBcLGSAkp3KTR2VjIoCU8yo1IGA/BWWB2ptYkXA1ZJHlAY5Bdzm5wpgaCgjRFCeylyEyrGhqwak9e6BkgxAXQlgPDW51bhHyJMRgbIe9WF4vQwSnNsJSbbH9qe4A4gHGYcz2RWhWLmRxqBGTZTM8I7R+xVRZclQeH30AePQKtmvfFbkiCnTti9dQQk87AQlyWFiQtwTaYoID1pjbcs1QFkJHiDiEhlwhP4hBEVxMlCtGL4up/YZ+FoUcOel0MlBHDRVF0kVDjWjYkAVcqKIqDuoNxoymCtcLgZX0fRiezosAZC8IX5Va02M5MfxxPEPIZcdltex+jVqkseArZYzluAn0rAG7GXgE11qM7RpwQl9keoAACAASURBVGS9ngBy+TzSqbTPwE9fn+p8XHMMxMxsjh9/5P0zm2997Z/Lg+jwQw3aWL1+GaFqBZ957ClcqC7h3uefwo++/z3kMiOIp3KYu3kJC9dP4fEPP4G5pRJqzTaefe6jmJzei1dfPwmHKbkdZzewNh8MT8XllQX86Ac/Fkwklw2i22qKzEOt0cXw+E60G20MjxZQLK9hfCKHXrODvbt34srVd1DaaGFlpYiJqTEszLcQT1C+YQnpRBbNpoPK4jrG0hmMTIxhrb2BjfIqcskUPvjBo/jgiYdlEfz9d3+KleUNdDoObq2WEUolMHNwLxBXE3W2EQmE0SaX7goqRDtAMk7+DDMCpsV8yHQzZFt4gGwmIRucrF7W3xzIYwnERSJqduSbiMTlQO5BOEhmckbmSygUThBe9GikrWgEnoiJ8MDv9dBp9QQw5oS9nkLKexCRbQLc7Y5OVFMTOKwezKrUpqLsqRSn86tivUENHBFCF6sSoFwmcB4Tqj/XAIMHv+LJmFxzpVJBLpMTmQtRlOv30GxRiIvrn3omafk7Wbm81lQ8JlwYESRz6B0dFdkGuW6RwaD3WF8ZqQxS3SYy6YyA6Pwc6VxCbXL6avlKIqGYGgpxT69NXBLCSsjsddS5kVkMZSpjkYR4tTMT5ZiGHSzUbmpADjd5XdHS7clriNnagAxmYhEOkmkNQMLGZdki168bnSWh7nqqBypHSH3h1eJHiiHXQzuIVDqpB4OIUrGM1ElrypXyUBEHBGaXMc32pB3NgcdISBXx6B/OsovT15JVhaTcjoYiImalc01BJGJJjORHZY3qs2Eg8zAY3YYG/zIhwY4zUPRLpE9tCWXKJynvyDdLp1VCNES8Rg8RUinIu2FGo6B6D888cxdWLl/7r/+pLBSKTVO4Ktht4ubFc3jx8FGUmnXseuY45lZX0Gg4yGWHpHV79uTf4/gTH0QsOY5Gq4ur1y7j+U+8iHQ2j6uXb6gOLUsIARwoQE2xZJrgdbC0sIwzb76C1fmb6HUcpLMFjE6MYGRUrUU65FWECUYW0etF8ObblzE+lMfwaAKz1ypClR+fSuHG1VWMTYzJ6V/Ij+LA9A5cPn0GR48dRGQohCtzV7CxUsXK8qrwPg4c2IkHHzwqD252dh7LS+sIxOJoI4AKy4NoXPRvK7UmBiJMrpYXIimJgApWRRMiFC7MVdrYMWOhEZnYebDlaxYUU+qwTkgTdxD1M2q/hnXTaWrL08YQv4JJTauNNi45DyTjifsgNwP1DikQLkzSmGRK0jalU4FJ98lG5lc2m0WtXpPTnELqzIxWVpYwOjEqmZOorgVDqFTKUnbZU0+tTaJaDoSDUg6x9GnVWUIyCOiz5GnLBcrNnU6nVSqT8hzMYLiZjI1JkEHAehdJaUbSm64LLmBb+smp7YRFA5ivIQc5OZHsxlDEy1g5qbsCgVXWqNzU3Pd6sEnWyQ0t0jzs9Ggpb092nt6SS1i1RPWGEHBdukd8PbLHSbrssqWum183rrpsMkMWaVH+DkFgwVjU3kc7OQazEVM3zVv4GYWd7m52NbSTnNjoGlsdaP6M/pvi6MxKxfRO7hmvUXlvPIXE7YOBl4eYzjRIQ8GVkxDjRHNvfNIRYoBngpDVpmEGabtWcg2mDHNxH2ZBxtiOv8NAncvmUCgMoVypCLeKt/oDHzhub9k/TOr73d/5srBkm62W1GdOr41WtYxMt4anDj2EatzB1LEjuL1Uki5OqF7Gy6/+FY5/6DEMD+9DpcoTsoSbczfwX/z6L6PbDmN+7jaaTRq9O1JX1mu0fumh2+pjQAfNGzdx+tVTWFopopcIY3iGft1N5HJAqTzAwnwFR4/sQKvfxOwSXQMdjI4l0KixFUenwQDajSBiiRDyIzO479C9KGSHcPmtt3Hz3Fls2zWG9U4Rew7vQalYxeULV7G2uiwZS6GQxeHDB7F33w6xF03nc7i9OI/T715Cr59EYWQb0kPjIlEhA5LM1LgJTPpLuxmSmFRRn21jPiwCtTyxCG5aZJ9gn9qD8Ock4FD3h1kJS4ZuR6jg/G8CECrZaLoFgvcQt9GFZ7kSWnuLWpWRctSFbBeG6PrK2AO3B0shsRbQMontVhkg5MagBau3CWTaVyOg27Dg6ajAoTI75SfsCSib2XWE05NRcB89DdlwMJ4n3gaigh5ni6ynknA/mCSyTOL9Y4aiuAGF1HW76jVIO5ejJvyOMV3TERPNsBSHIT/KJKOuR72+hjg1iFi7GNNId1EAcUfLWkppSKklH0PvkXwO839sbbO5IJ9R+CgK+Kvxol6rbGSjW2wzRD1w9fnYQODp5mmw4LMSgN6NbrxCLat4j73f1TVEXWgZ7pR1wC6ilpbWFcJ2m9zERh6bYkBWY9iuF5aBgtmJBY4+D28taBnF1+Xkdz6Xcz8Dgw+DzurqqmQ7PAg+8pG7EM/6yhc/j2q9LKdhu9k0wucctd/As7uPIJFOI3fkAJpsEQ76yPS7+NHP/gLHHj6GAwcfRbeXEtO0peU5FEtL+MCJD6OQz2JpcQG1ahWFkWEUi+Q2dNFareL2xYu4duYC2s0uclNDSG7L4DNf+BX84Luv4dy5V1GpOmjWg9i7awL9fgXXZjeQL6RF7FqjPz14RlEoFLB370GMz3Cy2mjx/H8l3St/+ZdwWhUUdo6hmwhjYnJUujVXr1zH2so61lfX0e40kRvN4J4De2U0fsfuGUSiGVyfXcPZs9ewa99RDNObSk4zlli6USSFl66COgkYVWn9u3iji4WZ0ZZWTylditpxZLCR8kb8zHkSGsMzTtebvWeih7dWdFpRXpdRioGW1yGLncN6Gm1M+m58k8xpqlR5L2JR5Ew3kvkdc/q5C9Qeq9xBDBxSrhnvI5OP+Qf19Ino9enmNDNm1m3BLHBmGSpfoILx3GD2S2+RBi4Gat27RmDc/h6vw9xzfX96VRGM4biHGrCZEOpuWs0c1IpFYziDiY4paMBhx5QlkIK6DM5601XA1E0lfHNDckrIczduCw71ptXwTTMNk06JlY+ODLg4iZSAek0205Esg2vLPCJ5zua/9VNq1qQRSwOQxn5+JvN3I+/Oa7JSnvb1XTjDOne6nSY9WFi6skPqZjNubqLrXUu8mNHH0VOPYLsFqjmASbkWZuB3NYj5pc9/FqXyBiqVDbRbDdd6I9xv4dDIKHYXppHasw35vTtQrXVQL6/hZz/9awyPjOHeIw9gesc+lMp19FpdlIrrWFxfFH4LlfPZERkdHUEsHMPt67O4efo8lhc1wxjfOYF+rI+bS7fxxS/9Bi5fXMB3v/89DHqsZxPiwU0FtDbTyDDr0xiGCiMYG5/G+MQ0RscmpEQQ8hNFGZnKUxJgZRXf+Yv/G9t3TGNoRw7nr15CvpBHMp7Cjes3cXN2Hs1GB+E4Rc+poRyR+nNkdEw8x69eu4X88A48++zPIRpPgQQqWwbpGL63UWxWYVapsSgz6a4IrFpag5iCmExFMww5sUwWIqeqebgamGSZmjamVVDTBaCL1xXLd08ignZ242z6d5v5+Nuabmrtmc7b9NpHxXADgh55JvWxBA7f0WlPZXcmR7Im5f7okIuh0FtjM/e1vDat9cu2J7CWR6aGMjfSC3QWjzCv7V6THkaSkZiNawOxfRb2zuqG9Da/96w2f077mTQg62eye1azRuMvZYKCDVRGmdN3D91jxw02/IvNfqz7gflHb0mJG4RmXIKrCUSh68BiMxKYbClnAphmpsoaZjknIda4dtrbZTtJbgeLr2mumPdanTFDgq8xC+IHJ06kGBJtcogJpgS3eeqpJ91QdcdfzGrGb3/5C9KtKJeLqNeq0qqWqdFBF9kQcLSwDbmxEUx/4AG0+kG89tbrCDkDFIYK8kbJLIfzlCLNJdbq1FGrNwTgjIUc9CoVzJ67jPlrc0gQ1A0PEMxEMDKZ1/cs1/HA0YewWGxh7tZtzF1ZRCydR258CNl0EvmxceQKwygMDSOby0rpw1YgH5JwOIzxFxMf4gXc0hvzS/jxf/hP2HtgGypoYq28KjYf5WoLs/Pros7Hm8XOBe1FKJCtMlfqNLn3wBE8/exHEaX6mupQ6KbxbXLvEDApqmmpericV+L4Vo55HRNsjG6I/7VsALMBx92wssLdZNvNaNzVvAUA9BaN2Ty+XbI5WNkyTF/JDRzuotPvetwNfWX31DTZh7erNEjaAGo/u3UU9b+WLX+0/NhaypkrMbYqCmLq9/wBQxJEv4XMlvvkBQgvgOu1aYmz+dl4n8JPN9Fn75VJm56DGzg9WU0/n8V/X2wAsv/ODIEAN79Y/tr7SmdMvYU+L3Gt11y5T/sa3vPXzMl9NubN7DqQe2SMDezvEIRmGaXe3lvuhOlGETIYHi4ojsTsyQQ7mSOjwFYshvX1dXzoQ4+/f7D5/X/6u6jWKihtkCuzgXq9KoAx236hQRtHhyeRD0UxdeIhhHIFlOrUU0nLNDJHEtgkUFFr/aBxSiGGB8IkXbh0FedeO4lus4mJbRMyb0Xgk/YZwTi7UBXsmt6BTqOLjSZwYM8+nH/5XfSCcXzgY08jnU0jlMiIhIWSj5RvISe4qUVZN3cp9iSi0xSm5DAdsHDmAt74yfewbe80BrEuQjECw4sydetE0nJNZPeyBcyXI5JP8HNoaASH7juC3Xv3qqm6AH5cmDp8Zg6OTRtfH7B5WGav2XLKzVJMLaXlhAYo7RBsDiL+Ot8LQrrFbEquVZBmSv7AIdiEm8rrafif+/KXRPpz5uL9J65bCvgIX7Yy82E8+vteMLSv538PzTq8ss4yV/V+2FLLW7N3ZnE2o7NZk5dV6H3zAp2XfphMRKoRTUvce2YAMe+9vYPjve6be/83fe6tv6PpjmQ8FvdxA7J33TbAiFOFcei0RRgPTjYd9FrtZ/KejtBKTDCx60nnoQzSJVmWKd0ViFJMx3dI8PfYuhbeDCVO3LJPH6N9XQYjNh1sQOd1q75PX4a3md1wnOHnf/6T7x9svvmH/1xId+XShv6vvCHkKxEA6jcxFg9jb6KA6WNHUDiwB81qCx0KO4v1B6e/TY1LhmwojGjIQbNUxNXTp3Dh1FkURgoYmh7GRquEOoWDOg7ymbzUyww222empf4sV0jnD6O/0hbezLO//GkMTU2iS1Erjtkbvxt2D3QB66IhCt8LEQcIqPOBuIuE0Gk28e7PXsLC1UsoTGdxu7KAfi+MR47/HOKFaVHDt5FeRu2Z6UjbkdwX7RKJd7Qpo4yLs1sS+BejTUP9p431g3YDkTlivIxA63P3JNqywd2tay1yTWfCmsFvDUTe62xe0G6avqmM8oKK/3X8qb8NiDZYekHDnLCmxauZgy35DLblOkh6JaB9H68U9DaAvXa+sjiAio4OA7G2+CU+8TXtpjT/5t9oakGjkg72NLf33p4S9vNtzoQ2l6T/UJDxDoE7P5OX9fmyEXMSeAHKBiXtGgnPRYYdVTPYf63MbPg9vU4L2tvMyoRxX3tb7xUPGvWFkgzHBhcXM9zMLBaw3gxj+ktN/7PgVfH6yKMhpYJCbMxk+HmJw5ZKJaF3cObwFz/z6fcPNt/+oz9UL6JaDcXiKkobG6hWy0I6Y0BJRR08deAo6o0WHvr4M1gvVtHkAjMqYFrTBkUqgIODC7evY/at81i+cRPZsTTaiT5CSbZbo4hHHKzVmkhlh9CpUUmPbVMHTU6S05OHC6oWRKfUw1Of+iS2HbtPuC3kumhNr90YrV4VF5CgzVYkAxK5J2xZizOTA2ejjLe+90M4gRZ68S6u3ryNjz7/OUTSY7JwNbhokLGbgAtd2qgCOmu5Yw9tr+PgLUk+WAXTfGm6e8p7R6DNtt3T17f5/axPf/Cxf7eLSZOCzWXM5g1lr8stotxg5n4OX3qtH00zRXtdW7MJf7DyApOXZdndLW1jAx4yYHu3zQKuXlt162ewm9+fBblBRu6v4l/++2GzE1tGbc3itmZt8nomk7FZonfv9D7Y1/dOcRO43YzIn8V499gfbPy4js2Y/MHSe/4W//HAZFlB0rr3ulc22FhJTt1vutasZQs/lyXyudiXKUxt4LFdNhv8+HMcQSAALMRLts5dVT+9H3wXSlBYXIakTAk6sZh4fLPtTUoLg/yDDz3w/sHmW9/8ugC5jHL1akVwlGKxiHKNGhtthHp1nDhwP8LVHo7+3AlsUMe1p6xESftoMs9SoNPAtQvv4vqpd1EuV5AbGcIgSlX5FmKJCBLJNJqVKvqRMJr9HvrtNtKxhAzFJTJZLN6aFeJSNlZAf6mFw489gsMvfAQh8VbSDW22hgkyWkqx20DqujRQjGKcoOYExPoOygsreOP730WGEp+DDnYefhBT0/tF/IhSlKyZ1SNHW6t8H0uKE1N5Ux9tWrz+Atdbp26eq4/JZl/mh90yyjZwPIFpG+i8EOaBxPY05qbX9qR/o3u/4QeVve/qhnDLF3fDbg5atozxl1Hyowa49rAD0w71dVlsUNAskQCmTf/91+aR3ewG19c0QLJps3sBRDe+mNhTloo+TpIt+W+2xZq8DFHfcXPW5hZ2Ju4rKLy13NNOkmxUM7phW8E2g94M+Prfwws6/szW5lc2vulGttevgUYbDma1WPzIn5bJL2uGY3VqJPsjvuNrp9v1Y9vrsoaNgqE/SLshxHx8YjbMWpRLptnUHdl2IIShoSEkUylZD2R984ugMLvNMn7iOHjm2affP9h8/Q/orqBPgkzQWrWEjY0iihtrAhg7nRp2D43h2Mh2pGdGkT1yAMWNlkoosgPE32tUcPXtt3Hp1JtAy0FqPIdBkqi1eojHyNANDdBsckgwglq9IpwdlmCd9kDIfhwsY6RMx3MYLNQxMjWNE1/8HIJkk7p1tlkopo7ljZFA5GibTju2fFo6O2OFv1avXMcb3/suYpkEUlPTOPLwB1TUKcRZFQXIGOh009kg5k/HvYewJWfw7SiL59jTTx+4XVD21LQLbvOD9dA55b/oYubPaDpt/bstb8dbuG6W4Af4vDTKXyP4IBXvFN+aZdgMwA7n6T0xXRsXZPZOZW8xm7/5yxgTrLzMyddZMzwSu5n185p2ta9E01e1wcFuclu26cfTsstrM/OnXcq++4S8ThIDi2QQJkC6r28yBEvk1PGAze+lW8XfldqMpdmuIDMFOQwNK9u9DNvVsqWhBcbNye0GOROMCA+Q6+UHl8WzTIZ0NbDLiIPwjzQB4DOTmTkD5rqC5j49G/vcyZNxs1BfELZBh9wtjiwwkCmrWYFhVgR2cpyGdR97/qPvH2y+8Y2vCYWeWQE7UUytqpUS1ourKK+vi8B2dtDHi0cfxfL6Gk58+bO4cmUZfeqLBLvolIq4dPI0rrxzURitgaGYTNXylEukdDaEgYkDhJQPpYtBu10XSna1TPFn2tp2kc0PycQuEed4hSzSKD7yW7+OKCOqeWCSuQgBzZfyGvzL2xT24ZvWJrkbjoOVyzfw0l9/B9mRIex79BjGdx7EgDcN2tmi5rCYqXN0gHa5JnjZZc4HbksKV7XeB/Ta7rBiPJrVCIJvTmQh7/k2rgRKX2uXv8IMS8sCr1TyGJ3epnMXkVm4NkPQZEQ3h4pye1wPuWXmxLOBzsWPiJNIZqftZv9G9S9Eu+DdgtGHOXlByrT5TWCSe+ubQvauTzEGi7vw2u1/e4HZ1+kzm9wPlGt5abMtDxMxrRyXuGhPbV6SPfFttmbvOR84P7fSETyNFyEDyvySkdu0HUm3TazRVbJhE2AEXzSZrH3+btD0JVW6lm1u40Vpf+Js/67lk+kI6IPe8pzMntgiF6HPheiDlzL5Dxh7oN2RARmskN9PpzOCZdJqRqALU2WwC8VAx+zmYx+7i2DzrW99XWpEvimDAkuner2G1eIqKiurKFeLCDfreOHow2iubeDZ3/9tnDl9QTRXeq0qLr32Bm6duQTEE9iIhEQOggg1e/vxBBXkHLRbTfX4CdFjOYpkQqdeK+UmspkheY/CaAHpeEKkG8JlB8XFCj76O7+JVKFgWnqy/Q3fQP6m2YxpuNgU3CPSOehT2oADk8STHAdrl67j+2yJH9yPsQN7UdhxELFgRKQKelI+UaZAyVRsqcvC9vNEfKxbCQIigq3Apc3eXSamS+4zy8xMLvvr+M3gqr975IG8uhl1Qcqm9QGyluSl2b8HILrBwLeQ7QLxt5Bt7uYvGdw7a7Ijf2mwNcX2r31fAuHO2tgNZg8CCYL6YXxf3n/4yyj7d3/m5CZWBrPwBz/3ePZ+aMu3NmdHm0se2b3yVv5yygvem7Mb/+/e+TqmgDbawxokPDDcwN0uFCD31AQE/2Hh/d3A2/7gZq5183vbYKNBc+uXzcjs69ogbw+erRmuPeSYxRCfoSccKxAmDRRAp8YNsyJeO8l9L7zwsffPbL79R9/Q08z+z+lLdlMsraG2so7VjRX0G2U8NLEd92bHcfQLL+JKZQGxZg/v/uhV3Dh7Ef1YGKuDDtaadfFc4oIWQWSDd5ARqobmLSSTUQzlU3LxnJxmNuQE+hgazsHhNGs4hnwgjbnLy/jIF34V47t3C/t40/I0ryvUA18bUjejp1RmW4T8vhCU+gOUZ2/j5b/9e+y6ZxcSu/Zj2/6DiAhzldRzhZ37Uo4Z+jbfQlA6vQJ7ItqVrOQx2Xa26eFeKofv5FQ0XRSvZDAl15a2tw2mmze4F6z85YSHs+i/eyCzZTbrNVmkS+6Tf4vfgVt4OMRWoNbdED7MxGJEW69j6+fVgOQPKJsxJ5v1eIFscyD6h4KOLU+34l3+n9d7srk7Z6/Hu8deSeQvVWwgvwPH0lWwqcy1V+wvaWVpiqSRrwQ32Yi0tN+DKOD/5Dbr1XuveKQ/MGwNEnZtara3uXO19TP77/nWYLn1QGHzhK1t2z1jNziVTsmYDbM5/hmLx/D4XbkrfPMP3IleAnIUemJ05+hCZW0dS6Ul1EqrmHSC+Oz9H8TtSAczD+zGa3/1AxQvzyM2PIzZQR0LzQoC7R6CxELYHTIEI4si66asYXQ0i0QyiuWFNdQqNIZ3MDI6gniUrbgWEiQRxYcwd24eH/z0L2L3A8fkmuzituCMlCEy6KkL2WYMNoLzu5wx6dKdQMfoJGiEBgOUb8/j5I9+IBPiY0eOYvvMQWHM94IDRAYB9KSmMQnuPwDI+heGjgBsYa6aTaYP09fVMt/fvMk2YyB2wegi8QBlyzxWLMEINvn4N+7RsikAb2U8ezCO12nazLj1b1j3vrt7TDMst2PjyyTs6/k3neW1bE5nTKZgYrQ/2/OfwLYcveOg2dKV88oxL4hb6r53Yuub3bm5/BjM5m6TPCOXYOcFfXv/77xPFvSlJZAN9N7Vby0TtwYBG0A2l9fvzf2xn+O9Mit/8Nt6cNj38NaKYXf7ApRdf/xdrjkGHHakOLU+NTkl+4hNJM5UbmxsSGLxC7/wovuSd/zF5o1/8LWvutiBTaf5ZpwnqpVKWCmtolJeRqRUxheeeBY/OvU6go0WRjI51NHD5VoRq70e6KtFOUUGDd38WuvKLjaAXzrdx31H9mN5cQVXr1D0ijKJAWSzNFun/UhLRIyGEgUsvDOH+z/yDI499zQGnPTdckK6pxBnXkxebsnWthZWqUc9YnhVDDj0AJLWdrGEV/79v0O0MIqpo49iZPce9GnMLmWXCQ7vAZj5H66cIObEsRolW0sv72Fv3vQeX8bjqdjTSU5kw3K1m3TrInFLIF973mWJbipVvMW0eRGanW4Cmm4qeyfN2e0LtJsWrXVW3JId2Qxva0r+XuWXXsud5Dz3qnzkO1n8Pp2WrdmO/974r8GWCl5O54Hum69JrWjs/fd/Vvs9f8Cz1yhgsLku+3lUYdC7j3bKf+vvb75mL6D4A469jq2BxR5U/vu8NehsfQb/4OfwPeP3yoq4FtmNIiDMtner1ZaqhHDIUJ4OrtRb6uHRu9Gzode3RFxbSAtQqU6S7Xod6+vLWF+bR3lpHi88+SSefPJxvPvT13FtcR5vXLqA2mCAZocnLY3RgJT6o0iwUUDXjL47A+zdU8C+Azvw+mtvY32VICxBt55EgUycuhwE2frisFm8vIp9Dz6KD376RTK9NNjIHjTpvukaecMqHrVbfsaUQgOi9U5AWMVcCAmKNNPnaX0NN155Q/RibzldHPnIc8jk6IMdkAluE93slvBKAV/X05vnsQmWH4zwpe+yOxR70VLKA003ZQ4+4NsLrv6sx99y1Uv0Ewr9AKItfdzumQkMNj7YBWs+oJdCmet77/LB3hY/KrR1G3n/bTfLJmKhfrA7fmlzlmD/efP99Heu/IFB14QtV2ym62/jeh1xP5XAK0W8NrR9Xf03E0LuhEDcQLl54+t6F0DWx7vSQcvN5ZT/+v3Pwt4zfxb0n8ti3ut13+uJvFcg8QegraWu+wTEsrijZnS9nuA01EgisM5KiMOc7JY+99Fn73hoW58evmXKKJui2wugE2Cv00KpuIbVldtYXphFPBrAJ194Hm++/DquzC+gS59m8TBWsWjVW2ErjUi5bRvajkgfIwUgGo9gaXEDvW5C9FUlKFF7NdhGKhlDwOkiHUuien0D4/sP4/lf/5wIWbGjpCevVy/Lc5UJagVz7YczextkYlI6o75aRGl5hcY/4sfjcLq920LMCSIeCuDVS+fw8Ec+hqltB9ALW3vaLRiMAWm9E8wPOPrus92Hm77lq9BdsNdrcW9GUzaPGWwqJdyZHtutsj/rBaQ73t6dsXHvzmaeyXsCqlu5K1ZuYGsX2txzd1W5oc3d3RpYbemmr+vHL93swxwQJpz5Gvn+AOdtfq8MtTd6EyLlBh+hMpjLtpnvexEV9e29iW83U5DYYWxONiPbZvzBx1my4L09EG0bw3zgrRmTBnpdZ0IONQvXXLKX+bk3TOkBLjzoIuQmtG3CFe8M6JuDkAdVi1qBpWkIsG2ycLPemIVbYci1HQAAIABJREFUHIh/iqQo5Uop4mWYy889dxc8mz/542/pw7DtSTNwxc9BKnKlWsbaygJWl26jtL6EbquBWJyC4Jz6FGEFUwtrsEkls0r3NwGA7WTqrlLOs1GfQ69HrVvWwvQlVqlCne4l14Zj9B0MJeJozVUxtu8QXvzS50ClSnaW+FZByjKQQyDW7g7CVhDJiggRhGu3sDJ3W4JMinasVLBr1FFr1dF0euiQxOj0RKlufX0DnX4An/38F5HOj8HhDTSzIfpQvZNS/tuC3u91fPgOfFm45jSzHS37q9pZ0gDpDzT8d9FucQWMdJvYzfpeJ63bfXOnkb3N5QfP9WTzZpDspnaTDF/StDkF33w+6aKTXeJdm81WbHvWLXltW9p3QPiGWaXakwvw3eP3Tnzc+6V3zA7FakbjYT53dvG8YGPEbmzZ6NuYWx+l9/lMkOTktQhoKFhrn620y1UGUHhdGjwUQNQ/zKHguz/ue9lDxwQbSmYIRkLvMuob+WKn3B0JevybBj7ZN35owQ1wdy7MreWYl0l5h8PWzEcrcZ3bssGGz57llOXcdKWiIcmwh1/41F3MRv3pn3zbW/AG9VYSkWYc7Eytr61ibXkZpeKK2H9QV1cyFwnMqmOimrXA/gP3ynQ2+++cyqYCWywaFrnIC++8htvzc0hQ99YJiUoaoySDlOhzCO+ig0IqDme5gcL2nXjxK7+OzkBdIHWNqxKbZDUiCk3HRAjwW98o4tbFS+jVatg9s53UZiwsLWJxeQXlWhXVdguVdguNVlPmp4hkU33v0L3348STTyMSo+0I1dTsaeqdpG6i4uMfbK2T3YPPDN55Ka4GSvfkJAnR6Lv4VqibnVmZRrtG9WNvzTbseX1nMDKr0Bwi/MPOGvlwI5sp+iOZ/3tmsNZ3eG4+lMwNcU9rE0ntdW4OgraENJvXzVI3RxZ/kLsjA9JIb2OkVxfZbEKikOJ3/tJU38p0EzfFTb9WBF+Wa96TtLClmSnQ9LObvellQAabNEF2Kz5jqjsfNm6LKx8z3WQqrAz0VDHAsg2GtpQzvC3FPw1ZUOtmSwRwEwYvuGiUUlqEN1Vu15OuLxUEU790who2HCg4bHlJdp7LSkzw+6lURoaXGYwefvguxhX+9E/+aBPAyjeXF6YodJ+2qC3JbtbXVrCxvoo2W9YcNRdMRh3ypNtCW9dwFM9/4lMiGahlGVMtSjI6WF9fwemTL+HajWuSpmVzQxjKD6NaLWF1bQVdWplIOtlBOhbCRCCFTj+ET/+Tf4wOBzh5s2VBkTMj41KIBEPoUCt3fhFzZ84iFwjhnoP7sVgv4ZVzp7FYXkW72xNBbinFAhoAQ6EoMvkhTE1vx869+zE5vV2ISxxdkHP2PVqm7gN0GT53niDuAbapqHOPO182YzMbw3w2d9F2Ytw2thxdRiDLyyXcNFrPeP/r28Bjsw4uRA1simPZdNuWYXZy3Pd7hh/iD4LehvWClS5SA84byxovU/PGGuwpT+rBptP+DnDZ5Cx2H1peg/l8ogFsCZ3ykLzI4baFbTg3LFedC9pcwtpxD+/zubtZno/bRTUHm94p1ZBWDwSTAppRK9e2dsty2HoQ6WyT74dksJgZkQY4OmXpD5CEap+p/0W9LG7Td90MyGY9virFZMU2qNjfe+9rU+laG81tQKVrBnEaBhR2pGzZS/ymVqVbRlimv3/ubkh9/+2//BcuLd5ND/mm/QF6BH9bTTQadayvLWN5cV7kPntdLl4WMZrSUT4zFkshmc7ik7/wi+JgqKe8LvZet43LVy7izBuvYqNSQjyexP79h3DgnnsE4b5x4xquXzuPWqUsrxsPAY/u2I9bl+fwqX/+VbQDbYTp/MKUja8bCqJeLsGpNXH1py8jGgAeeOAoLt6+gR+deQOldkv5Nn3tLCEUQSgSQyYzhB07dmHfvv2YmJoWZwMEI2LcLryBoFGcM90oF5izwWBLze6eDHceYT6hKyMTamtt0bxlUqUlpFnT5iHqo9Zgo/MwZDRvXSw2qJmc3tD8vfJJywxdPF6Z4hEP7Qlukxq/zIVKmNqSyxwllrRo8Q/fppHXN5iDfhYrrG3LG1+w00/iKhi+1+LfimsoIU5LDPPrtqZwv+fPQlyiowXb7bW7zJbNGaKUI2Zz242k3/PqGKuJJ8/GlFLymW3GadjPGpf4cH2B0JbS/mBvVPvChAXE84cMfgY6+f9gU0NGdOgIyrEgK+0pnV1/xDLJkPh7a1D0rxUpy23HzFfW2efkVfEa5FRL2/hekXcHR2yAKUUhJZ5pj7MTpd7fmo0RQP7lX/6MF6nckOWFRbm8f/Htb0jU0lXvpeuS3YhDQA+Neg3ra4tYXlpArUYrUi28+WHoLczgkaUVaCqLh44/hlSaolMkNCmgVatXcfbt07hy6by8XmF4FPfddwzbtu2QTU6VwGuzF3Dr2lWsr68BvSZ++YknceGVs3jyH/022rEAojQxJLLT7aC8soK5t99Fc24Jhw7txa1KEa9ePo9it4UOb+6A7occjYgilkxgYnIau/cywGxDIpGU8i0g9hgcISBzmCWd1qYClPlU5uS2yDi/3qBNi9BdyIarYdAHqw0ij1/wKP6eR3L0s31tnFLWp3f6qU2LXTwewOq9P0tXj1Gs2QsRNO97/rKEf6fSv+xZcy38nvVE0o6kQZB8mIMNVt7h4pEmhbgpN8abTfKW152lnzuMaJIDu968+2RGFjSBddeYbg77/wy5wNwvuzn0dim2IhvVLS483M1PlPM/Rxl0HJBfprIP/gxEfkfYGybHMZKc3Bvyecgp470T7EJLFZODGClXbavb/WTpJbpG9HpJbuWaDAV6iAb7GAR66NLvipgoD0wrAWpIgXYImpud18w31EFV/7T4VmIfn7+Sdz0cUoN/IKiDncw+KWa/fccM7jtyBEPDBXGs4Otyndi1wnvBANOmV5dMjYfvTs/mj771h6JaZ6OdTpjKI5ObxAfYabVQXF/BysoiNjbWRbycN1TYg7EksvmCzDYRNK6Wq4jEVDrQPnJydpZXllApbcgpmE5nMTI6KdiNRMuBujs0SkWsri2j0yji1z7yJBbPXMFDX/oimiLUNUBjfQNz75xDeX4e09NjqHdbePXyJSyvb6Are5lyEVFEKMKciCOVzonCXy6Xl1F5rmB1WbYb23bKDINaNoEOuJE7oNiVmXA3wDlHOjiiIIvNcDPUOE3bp7a2taejMi9NWWNOF5v2e6eR2qjYDeWm8z7AVbaY2+HTzSd73eF12BkjIwVp2hX+k1o3kBl9kMvRJefKkZqD3E0glGcgPycOBIqM3oEL2MxGN5GGK2Vu68/aUQ69ls1sYlc2xOJRJtVSUzSD0ZmJcPuz7vyYdTUwF2zfn//JKXENHEbj2T3VNauxhESbhaklilEWMMOjNmjK8xNdGSoDhPXv4u3Ul7EcyUHZuWW3xKgG2JKDLhjWt0l+XjywdEDSZpBMWyhvS8uWVmUJ4UEVk1NDqNbqKJXbaPfCCEdSQCgm2TnfT9/LHmS6dhgolPelLqn+wKNx22MWK4alh5LId4heFMX7+V4RZDJZ7LvnAHLk0cTVSobYKl/fmhqKsyclQ3s9VCpVvPjiXQDE7Ea5aaNvKtTKEvBU7wpTcB3Ly/Morq+h02vLpqRHUiY3hPzQsEhI8EOUi2U0Wiy11FpETtReV7KberUqN4PKX5ksA0DMnZXhvu21mihtkFm8gM8+cRyNczfw9D/7r7BSruPqm2+jcnsBjXoVseE0zt64ghuLC6h2xFBRPJQJ9lI2dLhAPGgIyUwOqXhSRZ3DfBBU1ScIxkhunRa14pNMwnSIbFquIxwevmFLQzcNlZLAm6FSiQtdpuJv7Su77HswUNnZFbPn3ftkflOCuHsK24ED2SS+ssbYgVgIQbJMs5kF2xCxb36PQLg59U0rU4KBHQJ1BxxNPDFBQjqDZv5LQVfN+vjF4Cqf0c5jiZi4BhbNNGxGZko5c59swLNYj8pm6JcAkRo9ZTNzo2qg08+iGJE+K4sXqauABk5tSOggKy1o+Aw5yyP2wkbO0r6eVybxxCZDVm1idCBZp8h5oPJLGxg9MQiMUxKFfmGGY2J9nzRD1HvDTc+mCG1u9B7p/Jy+jjm8xHWTjQil+3NwmS6k75z8MWYvvY4HH9mJHbv2otYIoFLvolbjRk+jUJhGIsPX5T2h17rBxkRnnp7dJkEw98mOdIinRN8w7i3OJ6WXCUAMVMaKl6p9xGQpvctAksqYjrHJgjn5ze9zfVrjQgaeZ565i9Y3y6hNX+aJquKXI/al3W5bdIpXVxaxtraGfreLcDSGVCaLnGgR58RdkG8uDgJ2BkR3pbgPcriTQDODEElBCsiq5KamgW20OwNUK+tYnruAp+7ZjcyNFWQeOoxaqYVBu4uNehXXisu4tLyIjXob9EOLxuICNo+OTWKoMIxMNicPWiwmKCcaogkbsRuyogeIRhOIxkIifUo8itFZHCx5M0WiMYgAP4cvFdfN6dXiNsCYpa9ZAuefTCbCfxcRLpsdGDEkTXkDasVrN5HxlBaMyYie22zDLwglr2WlUM3f7cZzA5xvAt5rgQRc+xQ7NCqZlSjfGcV+g1nI4jNDnd61646xPCyF8zxWuK1urJ2LBGjfNLb2Viz469VPNtNRANkL6BabUWDbBm5TEpgMkRvDas9Y6oDN4uyJb/kf9p7K/TUB1GZj/jLOBWXNc5dnLl5e6uelwVn5KHZt8PnI3JszEEFw+k3xHtqgapnzWuJyBtAU4wzI9AJDVEu0AB0+gUtnX8XpV/4KUzPAP/n930MyX8Di4gYWbi3h1uwiikWaHuZRGBlBIjOCUFgPePnMoGCZutDqOtQcXgFxw+o3HS85VwlKWMa4lagVSMFifVr6R2KarRO34Z8M5NTAkYAtt0TXxpNPPmHDiA9m9iKLfPJ/+Sff9k0SG3xCggXrWFNvis5oFRsba1hfX0W/O0AylZY0K5HKIJXKYnJyWrSCgwEap3uzQJra2fKCdbGeTDyJ5JaY1ToYtNGjvk23gUunfoZUo4Rndt2Dc4tz2D4xjjeuXcHl1VWs1Rro9YOIpvLYdeAQdm7bLtfCci4eT0gaqDrFIUTpqcxJbrauHJY/KpjFzJHXQUN57ZgZ7gg3mlHd4x3TU1XnY2xpydTFFCCaqppsUP6uOYqe1OazGfzUw8OkPKCfteFsmK6OVCm2tPG3192TfytHxmILtptieReywvRUtQWjH+zc0sXRMQuDSZjPpn0SD8PTDMc/ra0AtPlFExHMKbuFRKgWNMZ+xJZyvgBrszsPpDVBxm5a2RlWbEqzKbuapeoyB5oHLPvAWXljzTI1kHqZqH4801IycJAFzOVfJMhwHygTXoOIeWZ2MJfPSZ6bg7b4gBGOsAFVkCxfFubmZeaaOZjMdUmDPBJJOzh/6kd486d/jULewQeeegz5iQncd/9BDA1H0Gz2UCllUVoZ4MzZN3Hz5ixi4QyGh8bF6SSVG0EwlhIOG8eAJFgLNufI/KEEFmOrrCQ+q36o16WZtGcDTFtjfpZQpOt2oZjR8H+K/+nBaRJ5fPzjz///CDZW99Rh/UlLQruW1Ci91WyIVCh5N9xhdB6IJRLSms1m85jetlMyCcp/anpssgQfPUJOdneFeBCebGTORtEsvtvAhZM/w4Wzr+F3Pv9rKNbK+Ju/+yssl+toDwj6JjA5OYNjDx/H8PiUmq7zWJDEg26Omk5z5ioQjGAQiQsQF+p3zDrgTaajpWr4SKzbBPAbrgM/gwEGZbO5J7B2aqxMo12ggnF5+17Pczt3ItIK5o3Ef0pPINte1F6A+Xk7d2ROJQso+rEGG9Lsg+ZaciVLJWC48UYDoyuurkHDgtGazXmCXHbje9tZ/6bzZV4wdCUqTetbO7a+7MRgRgrzqLe1Ylq2xjSAut0EpuSUDe12cvRk1fvrE9WSjMdIZ1o+k8GsFCTVdacYlzxdDbym1ezyVMzet0HEKgRIUDLBV/hf5vN7sg0awNxMif9uRKqo3cQYHKKWNje6XI+uMW3CKNir7Ttmsn10+100mh00q4u49s5PsHDtHUyMDqFU7+GHL58Rje6nnjmGT3zyORw49DCi0SE0OkWsrC7g4ruX8O6ps1hdXMJgEEAhP46xiRlkCxPI5IYRCSfkAB8QfBYHFAZ9fX/J2sxzou6RftmszeJzDhIpDf4q+arPg9bEWkZFRFCLqn13JXj+p3/8R24WI6CnyDoqNqglsUn9BpQE7EgZRH4NN7QCZY5gJdu27UI8lnT9hl2uiNlENuzZBWdPImvVS99Vvn+728S5t17BS698H+XSunhBZ+JJDAIxRJJDOHD4ftxz+LD4QAkRMKQMZTdFZgkTDKLGwNgH3rp8HeFAAPftnkE6kVDUnl0AWSCmrUxFQQZYppDupjcSoVaG0YhTWyyFAYdTsG7da4KN1uEqDGWBNW44uiryM9Poz51nsgxlq3niA2Dl0RvvJE17PRq5bgA9XXhCsXwVq15iPYIHCOtrk9SALRMk85WFr7+vHRT1zrbBkZ8pHIyo8Fl/IP+mglCOZwnsCnJr6i0MWBNz3JNPyh0tJ+U+Gd8oDX567tBgjniGltTmiyCq0zfYgXZJ9LkxyMvuNp07xbbEAlmyEB1d8bAl716bo9O0cPVUcIMfHQMoPC6ZvG4q8szk3ykXGtbAxYAj3ktUEzBi4eFAEM1Ww4CyJgiJLTOJrOo4yXvMeTuuOT45/o4TiKDndOQ1L5w/h8XZsxhOthBslETUbXaujJOnr0vg4qGXK8Tw3AvH8au/9nHcc+gAMrkphJw82vUmzp07havXLmHp6kUBlps9qjcA+dwYctkpZHLjiKaoRplAOJyS/Ur/+F4/jAFo68wM31Is/JY1QLtbkoyNn0VwnWhU/pufZ22tKNKg/N6Xv/yl989s/vjbGmyk1mb3ZUtqqW1bRb7tg6XqlxVIbrd7CEcT2DGzB9FEkl6DBqjzdGct58MD5mzW5LWSQ5R4cLroDFo4e/p1vHvmpADGJFL1glEMjU3i4H0PYMfMLjFmJ/uXN4glkIViLa2a/7a0vIy1roM//7vvIxmJ4IUTxzE6lNMFI0CadgYs3mLbltqe1cBgpRX5+txwEojNKa8L1aZECi6rt7NHaNNOm6bStqMjuAntfI2Mo+0caGcgiH6Xr6EnsZLYzJnjlwCwz4hay3I28Di1MqSbdU8YZGShG1kKOaF9J79iDkYi05eJ8X1ZZgotQDqLWnLwszDTjcfiRiOYwUuDqwR9+l8bX3DJgFjSmte1OIpVFrT3SoKm6/ioJRoDGN9fOzx6GksXyQQu916bDFqzF2Why7Oxm0fDikG/vWzavbO21nSBcvM5SbPotAUMt9mflGHms9IZUvRc2JHpUjBOhb/Vx9Byi7y1EKbUyaCLemVVWtzxVB6haBStTg83rlxEt76C+vpN1NYXkBnOYGUtgJdeeheRSBAR+Sxh9JwWArEIHnzwftx/373Yv3MGyfgA+aEEpmdmMDI1iixHbhBHuVTH+soKluZuY2VtVQLWGmcEy2XV2+a1h5MYH9+JwuRuuW7NWBVkd4NzkAeBQhP8fEw4qmz0DAaC3czM7JB/O3rs/vcPNt/6xh+aaG46CraVaNqYvnLfpLSch+pLxOfFtVqM3kns3LUPEQ5hyr02xm5bMAjvtVweptcJM95Mg14LZ985jbNvvYFuq4lALIzRqR24975jGB+bRpQkPC4dnmbU2pCNrNteMgbxzg5gfnkFqz0H/+fffR+ZeAKfeOwRjOYyEhAk2EirUzMBu4k0pVbDOi5QV27TBBAJNqYDwt9j+aYEOhX69mdzluZtAUXv2DZgs0mtbdCyuIDdTLa7oaWNxRx0VoWLWwFbk4FKOqwnOj+fza74ntJmNZvNBbbl8PDmizQIWKdO45stYDazEcPcNh07Pdn1Gdt7JxudF8oWrC1XxE7XcJlMWNZA7pHDbAYt7fIBvdGpS234Pr7xDP/ogz8ztqp65Hq5/BFRGbD6Qkafl90z6Zh5mbotszTW6DOxz48kVKWAGN6MoTXwRBd5WHaeLBlQXkD5NhLWzHlkMzc9mxgw+iivz+PGlTNIJyDBYWrbPnR7Dm7euIJCJokrF97GzdnzyOW4ucfwH//jK4hF4wjyOjgASYWEyAD3HLoPp0+9i0I2ifsPT+PDH3oIVy9exyCRwIef/hgOHXkY27fvlA4agxXZsMRxqFHVbdfRqK9jYfEWfvLjV1AqdXDsoWclyMia8BAxzTzDjli18O9s9PC+ULlPODcdbedXqlX83PN3MfX9zW98XU8Ctp77ZCsadwGpnpS/ISk0u1PG70YXmaahJPZEokns3nMPwpGYgkpmVMHbYJZf4WUC/hTWYMT6fv0ebs/fwtun3xIEfGz7FPbu2o/h4REdN2CUt9dEQIv1vgIipkPBmxvE7aVFrHYH+D++80MUyGx+7BGMpJPo8jPy+sMKXGqnqS94k9X29TIWjxfitaIt6OcBj7bMkZktLfhdkpWeq+xAme6U6QTxvUn15glpcRQJmCw1BHzztF792ZINJi6oBpYcGowk+LEEMnq59pq5gcWfSABJxVGsWLU8ZbPRJEv0AcjCVRGJVC/YCdbkaqDoVlKcQ7WeJdhYPMQcANq50O6XBmXNKCWbCwSFr+IGIYO/uICszexMFqoHg+JexBHIEbOHmP6pmY22wbeIYZmAIH7jNqs1GY1mTZo9cT0oT0dfy94TBiPh1tiAaTArKV2NQSAzCLqV0B6JmI9QRGgV5HSxNHcF/XYR+3aNy4GYY5kzNCIDwb12G2feegPzt68hHK4jGBzHD39wBulUGuuldRnLkWwiFkc4GpdZv917xvDbv/UZfPjJ4/jOd17Cn/2r/1XuyQOPHsWDxx9AYXgMIyMTGBrKYWR8AqEIM88W2vVVXLl4FSffOoe9ux/G6PZ9Rr/FpO3mD37OdqfmVjS0feHe7nY7aLOsMp1k/vgv/cpdMIi/+YdfN4mmQe5NCq832UPTJb1CAI1mw2ZY8hBa7TYSiSx27Nwv7XBF5z3NFv1hbxDPH4D8D9J2I7gAmb6WikX0eh3kc3kExYdIiyXBitzTldubGY7XLJGFEQzi1uIilttd/Ju//zEK6RxeOP4QxtJJBMOMyG3RJbYnGhe+PbEtVKZZg+4aKacEa7EYQVBPONM6tqexzG35Tk+b8Wir2+DTZrPajWLLAQV5DXjrmxY3d08zGVNKKcFN031ucwYbxQU8cpotfS2wrGZoltXr4RVa2iqAaYOtOmtyOG8gtAHBM80BI6e6H/w2/Bd+T4ot3hdFT91gYksvSzHQFr5HkbCtYm5wXTsWqDQi5MxG5bPZ52ycP81t8GeUlkkrWZkB4y0OZyKtKcc8EqK2pc0RIxkaP3vPSCnY9awHG/EaluBaaziCvwgwzNKYWWSng2p5DfXqhmB6zLqSiQTCIQdry7exc/sodmwfl0YLZ4q4tsfGp0T17s3/l7H3DLbsvK7E1jn33JxezqFzQGpkgEQgAYKkSEkjiZQoilQYzYzH89eussv+47KnxmIcTdkul6qmSlZ5RjUqz1ijNIEiKZKiSJEgCRDdQKNz98v5vZvjSa619/fddxvCGGgWCHT3u/eec+737W/vtdda+4ffx+bKHcSoo9nM4upbmxgplXBvaxP9MMLYSAYvPHEW8/NzOKx2MHNyCc+99DQ+9OIL+IN/+Yf40hf+T3Qa5Ba5KBSSAjeM5IoYK2VRnJlCIGx/HyfmCrh5cwsLpx7BM0//HBLZ0pDmy2C05iDoBxxYyZIpI8nIMUlVv2/+Ygz4jd/6dbu1B0XY4D8sTP9P/+f/aeg0M0/ctPNsiSDAnLTCeSL6A7YsFwaFjvk8u1EnReBoS5LhBTAcYOxCfeefDeM5uskNtfq+aQPWumLIhkG4D8fXLQsMMTb29rHd7uIPv/ZtjJfKktmM5TKKP/DkMk/Clim87sHAOeIvAiAb5N5mctbfeKjO5ya1s5LISRq4/Rtym7BORfdCkpgmqdywDDYiTjQdGFvC2fEcmqkdj2YdlFIS4Mzr5GESbNRAoVmKAUwNAGvLJRt05HoHI3qPWcnHzoHHtp+CU4niXkHnAbBtgiHvxg6tF24Rs+IhUp9yg+6f2GDBcwsM2ABrswq9JaUbDM/jtiWtdgZZHhrW9ND0BnmGZmFb58TB4WHN601pL9+vPAuC4FqWDkpnk12RX0Zyn0pZkoND1K4NJRUSx9Hnn3BD1PY3cePqT5DP8lnEqFYbMuyQ2ebs7BQef/wR5HMpwbh5mO4fHmJkbFz+/o3XfoKNlTvo1g/Q6qTx1lurmJmdwbVbt5FMubhwZhK//RsfxvLiHO7c3METz7+I8cU5zMyexLe/+Q1cefMy/tXv/ykOdjvwnBgpJ0YpmUE5ncN+WEfHd/HEUyeRSfXgJEfw4sd+DbPzFxAa61OTdQySD66Zvt+R3wvuJxmwrgMGda53ZpZcA7/8fiZiEiA+TtP1lNMTQRmU/GXLBFFzCIXfZDxxjG6/L5nN4tJp4/R7nNkMQp1Jze3rBqm6lcoPdQYG5ZVhXtou6nBpY3kfA0m/spf0QvnLdbC6vYOtdh//5i+/jZnxcfzs009gPJfWHzML2S5mm7nI6R7o6TrgVkhWZsBJA8LaTW0By8HkAnMfgvrQ9J2nvICGRrMzwCw0Q5J4Z50RDaPXnuo8JVkWCV3AZIZKUHMEOGWWIIZiMiKG+IlmYfZa9XsbGstquEc2e+AmIvBpSwX73digY4OW8EyEc2ED/PGEBHtACNXAclgk3dcScHhmlrSvzZdpM0T9TA2QkvUMFpsGKCWkKSis34n6Lh+vR2VG27a84iTHnJrBwWa5P/qDKkeRTp46Q9o59XKPQz7FNrvnn1pdkQ4zlBVghsXx9xr8vaiHrXtvYe3uFZw7PYs7aD6UAAAgAElEQVSxkTKyuSIOjjjSuoeFpUXMzc2YhozeO9vGHQ6DTCRx4+1rqB0eoFs9wts3t3BnZVcyo0arjWIxgRefPo1XPvogxooFZLwxLJ6egZMPMTm1hHt330YqncLl17fwJ3/8I/z4tWsI/QClVBZeCDTDDnKlAp5//iwa1SrOPPQsHn/uF4Sbw9lvw2p3izfxe+z5bXQ7XbHulbIQkIyJa3F8fFy7UckkXv7oy4Pt/nf+w2Y2X/rC7+ijG+AwypSkBmiQfpoWLZXKAuYZjIdfWLvTQSbDYHNKODZaCh+j8MMB5r7+jT0drbfsEFA3CHJ6KQYIHeJxDOEKDDg2S7EgMV+2vruLzVYPf/T172B2fAKffOpRyWwkXR7CVGx5wtdaHEPvzxKhjrMRS+6zC1r4PQRhefpZdzMDhuopq+CqTmfQLpGCizaIa/tZg6c+N+nqUI1uQNPjjWvLJg27EhTEaYt0d6Ug2Os6LqHMwWEyGXYVZOCdwXRs65vZ13FGdEzYk42eIFFAAzCfD7Et1c0pXV2+Cs5X53WYuVP2+7MgNtNvW/lpcD3uxkk30GRkXLRyEJls1pZzFluT+x565jbIW02aZoImyA20WdrVs89ZupHSXdPvm/iKFcnytCYRVLAuQwbU4HwsapRny/sxxGgFkjl7LAH0mli79QbyqT5OnZgR2Y7wv/icOAgxlcT46Jj8uxf05VkqwNqSybAHe3tgyP3W1/4T6m0PO4dt6R61Ol3kMg7OLeXx6V95Gi8/+Sj8RoiJE2NITLIVXULYPEAuB1x+YwWv/ngPP3h1HX/7g8sYIVM/ilBp+njiAycxOR4j5U7h6ec/gekTDyGUAY82/9PT735fnwCTU5MyYaHf64jUiGuSWRmtW+wa+uVffR+zvr/8xS9KZB+wZI2wz6o85bAxHRdJnwLDpiVF2w/QardRKIxJGaWt6PstEYYBx7+T2ZjTdzibscCzXYR24dn6bziQyaN5R7CRDQsHm1SGt7oSbBampvCJJy5hvJBFnye6SPiPEyH73lYzJJvRlDFWqayapuMNJomEyRys2ND+LL88KT2Z6xnOjd2AA0mDYS3LyW5nTw1lD1Z3oxiJ7aoYYpVhH7NsEY6Y66LX94W4JeWMCSZ8rlzMDDIsFex3YZ+3xUf4d1LumYBoqQqawQXHmJjVTQ2wIy09eAhJaWekCnLPg0zG8rQUIDbJnME8hoiCJsDbPuUxzmK6Y6ZsslKIQTk4lGXb569ZmA6VO74nzcgU5FXSqgYcf1Da6v1a0qYRJJvgZPE7zcQUQFZaCCsA7gsg7NSxducNPHhhGdOTY/BD7WqxzOh3ushks0KIo5RGOUwB9nf30e8Hyj4OfVy9/DqiuAcvO497axXMzc3h3//Zn6PbauDUbBGf+cxzyKdbeObJSxibGEOn76PXCZF0OsgWXKQyBfzxv/9b/PV3VvHaa/fEI4ozCPpuAi989CycqIOTi0/hqec/ATc7Iie1et1rQJX7NBtC4ZO+YDL6fSiuy/JSIQB9niTSfvZzn33vzOYrX/ySpEeS1ss7HmMFgw0inHzl2woJ2NC/2YJlsBkZmcL09IKovvU006t957/tnw0vdvvfw6WZ3PRAISxCkvveTwKgyRykRjesU/OpQs/ePTrCSq2Ff/P1b2NpagqffPISytmUhAHBB+Qdj9vQA33OkCPg/V6sdoKjfjF6Lwp0skNhAWarS9HVrNYVsvGMTmpw74I16AYdPs2lJjadPwm4gxJU38O+n5LlFFBmkUa7VbqmEQsaDir8bwv+Dko0U5opM1efmi257ErTQEQej/oWscwZFogyOGlGR0LdMYFw+DlaIFuJhseizEEWbZ7hoJtnMBTb4bIZiMwhky6Q1fjYLO5+uwtbctnS9LhLZVjVg+3AeWVkkfP5qSqf/8h3aLIqm6HrvjBBSp6tCcDCtPfRbVXkhGdh0Grso9vYwQeeuYRiIT/gYQksQRZ+ryszs5m55gsFrK2u4vrV61Km1BsVnDs9D79bRb1Tw0c+/uv4X/7p/4HTp86g2mzjG1//JooecPHECD75C88iWwjw+COX0K63JCOiEyZ1S4lUEn/7t9fxN3+7gjv3juTzcpkM5mbymF1OicThxRc/iZG5U4gTRSRozTsgW5oHZIONZIQ92eMUaHpJEgOTyKRTmODwSBlA2RPC30c+9tH3DjZf+sIXzOmkYKjlIwxnVjS44gNT7YexEooiAc/a7S7Gx2cxMTELzyMmctwqHA4275bhDAcYe6V24cuitTdt9AT25wfBZtDiMatWNo3Kn3f2D3G3WscffeM7ODk7g0889RgKnnazpKoYyChsYFTQ8b4uxqBcG7abHKyhAeBry0M+D+EmmI6NpQwM7mloZKqe/toSth0eWzIJmc8EdE3Tj0snu/hlAxjQk2Ukjc4sJT4KDQ1gKOBr4qC8l6Fm1qDjpsFbn6PltfAzwsgf+NDKOF/TFWR2aEFaWwLaw4SBwTKCbQtZXicyDwUbrYJ9cHND2YhtMkiWOiS1GKyhgf+uOZElozKztAalqJZ7NgPVo8UeWsaDRiQ6lshq19CgxjV8MWn+a5CxwxJjzqhvYnPjNio7a/LcqPSmvm9qoozHH3tYg1jfRyrDpgT3jif4DPV7xPL5PTBIXL96A2trKzg8WsMzT1zAhTMncWttBS9/9OfxZ3/8V1i5u4P1vSouv/U2SCw5OZ7HB1+8gPK4K4FoeXEeqyurWF1fQ+Qn0Ox0cf3mId66sYvy2KwIkxmIlkYjFEaSePChJ3DxoUfh5ZkVueh3+mh2exgfn5IBk8eHpTkM475oo9Stj5htKLIlqt/Z/rYK8M/9+uffT7D5HVlAcooYmrtNgW3EZ+TiL6ZLdlA6Fz1P01a7J1nN6Ni0QeyPyYEDsM54bQy4KgbEuy/YaK95EHOGA8twILIbdzhzGmxmiZfKw9nZP8Ctg0P8P3/1PZxdmMNHn3gM5RQ3GsUWxDsIEB6712nKeP/ny2kn5Y4liRkC1xDnw2YfvDfyDwggMjBzEet8by2DjoFexShEyiAMWaOotpiVuQYthRQA1ffTa7OdDykJjG6HHA9auHJzWSW9SDlke1nm7XEAk0AlWZWS/mzGo8/RnuQqaRBzKEtuE9IedTYmszOgNLerLZ/1/fSeJDAa3pGWxcR9QjkhdW1ZbETlIqKaFqOyY9GjZTfb0tC2m2R9DBEbFe9SIykFkrXEO15zxyWcLWXpAKgBU7Nw+9923YvNBWUdglF04bMzEyeQTCRxsLuKG9d+hEISmJgYQ7FYQK5QFP+k2dkZMeNq0+XAMMbz+ZzwbbxEEr1+gIOjQ4RBF1E/wM3rN7G2/jbmZ/N46PxZuNmkeD3VD3z85Icr+A9/9SMcNpvIp12cnSjjV3/jFSydnkT1qAGSYNfubciyb/c8vH1rBz++sop+7OHcuTNwIx/9dh1jqQBPPPUonn3hBaRyJfQDF40GXTjbWN/cwtmLj2JsfF72tHblGGw8hGFnEIBYPlFyQWyLJaAczoAkIb/593/rvYPNV7/yJS0JBp0M1fuoTMuCdaboiIza0+AM/CxmNlNTCxgfn5EyynJzbDB4Z3YzKJvMqngnjnBf1nLfyXycMQ1qy8FJZTaWYDEq+ts9PML1vX38u299HxeWFvHK45dQThHTiNFnKSgbRDeE7kmL3Az9p4k9QkkfEO1sxNdMQE9rTcEFCzD0eq2BlS4w3PWSAKw3eV9trBDQcSfHttBtecPXieI20oBiSWhCCBQUUh0G7XcmnTCh19PgSNXt9vfKZtTOopaEeu/a6bHP2ZzmxCQYcIxlpNh2uGqaZEvm4VJjuETWja73qUFT9VcszWzwEMhJAG7FUSzLw65HzbRUs6acJBv8j1Xothy1eMOAGiDdJu1W8ZcEE/OdyWcZ3MXE5AGILGWsaYLwPTvtJmrVfTH755tlUmns76wAUQOPPnRBx+y6fH+FGYrFPLwEuS5ZVI6qqFarMp+slM9hYnIcmUIWB4d17O9toHm0D7/Xx+r6LeTzLgq5jMxichN57GwcYWuzjhsrVbSCCIvzZTx9fhGlsoMXX/4A6p0esnkPO+u7qOxU8OO3d3D52joyoyM4de5BXL1yBZ/+uRcwO5rF5R+/hl/81C9i/sQS6k2a/vvCXqbVytFRHcnMCE6efUQnnwjexkOGzz7A3t6eVCy5bAYjZsa3zVxZunHrPP3ss+8dbP75V748ODWPASJd9Dbf5qKxLW+yXvlz3GB+PxQkfWZmEVPT83AdTxam3baDDo2p/2XdDWEEvDrZNASVzcltF9vwzw5SYPMzNmPSPzcqXK0BBIvhP5VaA1fWt/DHf/0DPLC0iJcuPYTRrNpNRE5SamjFofSX3YjyDKRVbU5HIyCUGt8Ar/pFGLzDvIEEA+FraGqv3RrVlFgilCUkimjSAOl2M9gSymYFlnFrd6AEHcNStfwc2Vziv6OA7HDmaNvlA2zLBlPbahYPZNU0DuKsxYjMc+Z3HILgsXbQCEBLmcn7Y6mUVLW9LQcH/BhaiBDTYXAwz1edCOkWkBLSJteGLReVJg/zGnUdsHiYgPLsdA04TzbrsWCmYU+bbEufAwOySmaUEXw8NUG4VKJj00aBrD/JwtQSdHAOmHY7MYnK4Q7W125jf3dTfoZTW9uNA5xcmsLzLzwz6NTxYxhcjg4P0WpW8cyzz8pGfe3VV1HOZRH0O3jo0Qt45RMvo9WM8b/97r9AKZfC1FQRz3zgEra2d7C5fojzZ86g76fx+//y/8Xd29to+SF6UQ+nTkzi6Sfm8eSTj2JyagqHlTba3SZuXruDftvF1793RVwrLz50AfVGHd16A//oNz+FsHuIIE7i+Rc/JFSMbq+vWj5ajwYh+n0HjXaMhZMPIqA9hZHwiJugG2B6egrlcknKMRIRaTfDZ0sxqh46Dv7eL76P8btf+dIXbUTSKGFIWSJUNKQtBppBmTV0KDMdbDY7mJmZx9jEDBION/PfZRAPyhUDRA5nPfYkfGdGc3xRx2xX0wM3C+K41WuihQQILlumeQeVGi6v7+BPv/tDXDp7Ci9fehA5aZSR7UkNlyp8NRMw0dy44UnZYslxZvVZWwYNlmYLDZmEKU5juh+Gms/IS7IWr8cueDuHxwr55BkL+1fLP3XB05JS2/Ja6vHepPVMEpUJVtId5DWIQbkxUTLXLV0XblqTsVqhpw3wROBpA0m5iRWwDlr+pisjJSRN4E0pxGpKrTE1k7MZjZVQ2ExHDiNRnStAzt8PB1jpatiy2bbCmTkaioV9X1sqDWM49uDRA0eBa/vztgwe5vfYA0WBXZVKDEo9c5+2Kh6UlGbd83263Y7MTLt94y3sbXNkNLOrGH6viScuXcRLL70guJZ6vUTYXN/E3Tt3sL21jo+88nEBWL/7rW9gtJhDNuVianYE5x44iUqtjyuvX0UicjA6msXiiVk8+dTTQOzhu9/5Hg7rffz4hzexMHsCldY2pmYKONrbx+joKRzUmnjjymuYnZjA6RPjuPjIedQ6Af71v/kGmo0OZsYm8bnPvILnnjuLVrON1ZVdXHzgYVF6g51DIwTmOup3fXR7QKXh48SZh2XEkpijaY7OkIJeryslrjCnh0YvW4yP39Mvf+ZX3juz+dIX/pm0rIWrYLkhsmm0/h2eYXQMGuvC5gNutbuYnp7HyOiUnOQ2kNh/D/NPBlcznN0MKZsHJdZQBmMX5XBQGgQiExxthiPBRti/EfYrVfx0bQd/8f0f4dGzJ/DSIw8KQCwzcjhrysQMa2auZRA3vVo1astySFw5YDoZ4aXBG2hNID9r+Br2fiUQhLGg97ZbZd9vkLUM6W6GgVDr32KSNZMpWUsMzSwEjGb2RYzIlFXc4Cpm1O6iMniPT2vbUeS1eZKlqE3GQHBqTpth6YJgNgzQhnrE19lAbLOCYfBfsY/jjthwJmuBY64tUZNLCWp0dsZS03aDbJBQwiXvS3GeY6DZCGkN+dGq2hXAps7PZFWGxCelp2A0em0EOCWzuq/jZ0B0BnhiEpGPZqOO7Y1bqFcPcbC7YwDlEKHfw2OPPIhnnn0SQeSLr0vQC7B6bxU3rr+NZrOG8xcu4sUPfRD/6g9+D4kwQtpzkSuk8LFPviT6pu9+6wfY2z5ALptDtlBANpfGpUtncOfGDtxcEW6iiP3dQ8wtjSGd8/Dtr/01fnJlHftHXQRRD17kYbqcR6GURKsXYeeohYQT4szCDD7z6efxwCPTWNvcweLyOfzHP/kmTp08h0tPPomECErJkYnQ6/gI4wRWVncwNb2EYrGsJbeXgpfKCaGz1Wwqd9SU6TYTJOCtGWuE3/6H78NigsHGTg0czib09NFMx9bCesLy/3hq6sV2ur5kNgSI7XiSQT0+9GUOlz7Di/Ndg8jQhdxXMg0BuBrVjlsMUv5IEqBSg4NqHT+8u46vvfo6nrxwGi9cPIcCFbAOtw49Zy1x7xiX1tlGCqpaY2sD6AyJ8kwGY1iylidjldVM3xVfYeCic6F2YGjLYTOWAZdkSCNkcR0LCMsmtEJCU0LZIDAojbhZBYNQvEjU3tR+WaKgSQP4Z9ZsW8q7AS9GH+JgExtcxALSUtIluHH9gS8NgWf7/eo1GrzPALJ2jVj18IB7ZJTxUusb/2crsbCQmQ2U9uu3AlH7TAaESMsCHzq0FCA2EyzMG8jysNwhI9a15vTyHIwMxwLmvFae9lHYR7tVR+B30KAd7tYdnFyaxdLC4mBKbK1WwfhIGQvLSzK6qNfvonZUxd72Dm7duI7K0T46vTY+8tEXsbu7irjno3ZYw97uLs5dPIOPf/Kj+E9/8U00ak0sLs+Jxe4br72BUiGLJx57COnRUSycuojbt7bx53/+bfzotTfRrjfQp9DTSSN0enCjFKZHipgouuhWm6h1mHHGWJor4cLFGWTzDhZPLmJyah7/+T/8FS499hRefOkV9ENOhlBwvN+jhxRndkfYWNtGLp1Fl618N4kzFx9BtlBEo1GTA4xe4mQPsxTmViS4LGzsKMI/+sf/1XtnNl/+ojKIFbTUYKKlhTGtNotROTZKUKJ/qWhiYgoxA0xNzWF0jJmN4jnDi9WeRMIuHc5YzKW9Wxn1zsCkWMT9A9g07aI3rD29hUEjgZMTNI/qTXzvxl188ydX8cyDp/Hc+VMoptLijEZegSpWtUi35YNiMvpZNjOwAUjumziDMSCXNrIhr2mlpRtPywbt8nBjCXip3FpzD8YK1XZcpNthOlfmmxh0xgbiQH0t2bN2A6lRlGae7Hi4rmpUxBJiiOJ/vHGNFwwHyolLkCde0qJ5ke9GR9poRjsMxqtJt3jTyhPWblTAlFq6VZpx2NivuA3vx9iBGuydWYzU94YBbMfO8IBiOavgtKGMm3eTtSQZqJa6ckgZKoBVuNtqbJAV86S1h5BD/EYzN3ZWhHRIcqO4GajXkNWJ8Tpkoobfw+7eFvZ21tFt16TbE7T3MVIq4OWPvILpuRnxkeg0W6gcHqHV76JYKqKUz6PTbuPg6AC3r9/EzvoGWt0G+n4LE+MjyCbTqFeqyGYyMjh6amYSbEbu7e9jbn4czVYdKS+Pgz3OVXMwuzyFBx5+BPniDL7x7cv4t//u62jUauByp/NBQG4cvw0nxuxIFstjU2jXWjJZJPDreObpB1Aop0EYNfQ93Flfwa989jcwO79stG70Fe6i3aZ5eShBhwcJhxscHVVw+a2beP7lj2F28az4j/tBT7Rv9A8XBnSnI1IlPncesJ/93OfeO9hQrjDY8OaU0hLo+FQQSrLR8giwZ2QLTMF7/RAzTL/KOgXTlk/v7EINp9PDmY29wncGokHHRoICdzGDHHECw2S0+IjNtpiGy8Z20e73UWk28d2rt/Gdy9fwgYfO44PnTyPLuJRwxBSUabLiGGZMiUmTyFFRTxtD2jNGUwxSqiUygYWvpUNdqOZC1vLUiXly+5KCu8gazxuyVHU43TF8bu5DnjO3MQN4V/AAL0EvWYLUfbVsGDK7GmiXTDkg98Mui2AXDMDWV/fvtqNtWczAwpleantnAG3T+RMbS+vrI94wKsLk54jQUmat0+hM7RNksJklcfIvDANXATRj82kHpTFzkOdmpBZCLVDri2MCoOJBfDnnIsl3KgRIo05nS5/LwdPgN9zEELwx1E6qdLjIEZI7PLYljQJOXmVXNZBnZqkccuiEIXqdJm7fvo61lRvotCooZTw4/SO4boTy6Cg+8rGfwYULD0nnlbogHVFURzqZQq6QFRnC0eERbl69gZ2dLfh05Y9CdFpNZFNJzM1OIpEIsbu3i/mFRYyMjoD0tZFyDl4qiUazg3S+gNXbd7G+uo9O4OH2RhXrG4eIqCIXsN5BP4hlYCPLXF7jybkZjGTT+Myv/TJu3bqG9bu3MToxgsnZMbG3OKw08Yu//Dk4iTTSGU4bAWrVGlptPg8NxlzDAe0juj1ceesWHn3qeZRG52RWXK/flukTor4nBiewwbHc5u//g99+72Ajmc2Q+ZPNSvhl9PsKfHGBs/PAtqcCltz0BI766PdjzMwsyTRMAZHfUQe/s563MgDNBsyJ+I502F61/RldVPqzNvXWks26sukmpuaJ+FOj20O928G3r1zDd6/cwgcvXcCzZ5eR5cMSB2IbMLTtypJQ/E/MB7OrJrxcAQNNMBAfCyrKGfR0QSsfwXaxzdj3mJ7InCnUR8ItGG+XPhvtg2BlT3/9OL1m6mscl85wfXhuSa4p4bEDpj471lhqQLn3A8FduBFpoYmEYhixrEDlxmi72yh0DQBLnocGbc48on0lWcd9HVQmAdyMRXGAPlvmJkCLjxBtgIgX9XtIZnhdvGejIjfex4Pv27rmScnEg4DPidfCbyCSaQI2jx4GbbXBZrI/O7qGn61vIEpqAuL3q9Btu5YZqa9JL0ed0DWQRvfS4uYfa5Cj3YMA7tJKByKaQglqEKPVqOPG9TexunJD2Lyj+RRSYYNaBOnEjI7N4IWXfgZPfvB5xCkHyciVDGdlY9NYohQEB6vW6jjYPcDayj0c7u+K+XmrXhVl+MUHzsicqMuXr+DZZ5/B5tYaHnnkAoKwJ12k5TNnMT+ziOtv38Yf/Ouv4ca9inzHGTfFIddS1nbjAD6lCOkEHr64hM9/+mfguD4eeexxZFMZ3Lt1C7lCBvNLk7h29Q1cu7KOdG4UDz78KMqjI0inPRmE1/cZyBlkjB0qZ7h1+ljbPMKZc48imSmi0ayj32sbq1naVKTlH643aqWIV338Ez/zfoLNFwZtWLuZubgtpZzdD7VJsE1ifilqoMNg1PdjzEwvIF8ckQ97N22UckusX84xBX8QVIawl+FAM3gd+ogjihOZ1rB0YpbATcXoqqegnl/6/7V2G03fxzeuXMYP3tzAc5fO4qmzi8g6aTFWdz1eCwHD43tSxbcRVIrS+fjZ6QBJ6pwSamQ94P/oREJmFMkUbUOVpGcjEM2GWOcqv+NYZGgFg3yGGjyEbKJZk/lYmXsu1pPMlFSzI1iJwSXEVUNOeReRw+xC/W0l7tBflmNbDTaj36V2tjgQUCwT3JQQATWzC+V0kxa0jN/VkrUfMtgosY/BxpNZRWxDx+Kfy5/hOBJpLtCX2tFhZvTdJRFUsBAaz3ObW9Nzo4i3bXrJKKTsU1GrduB0XpP69qrxF1N29cPR74jBgX+unUMthwT8TZDS4MBzMvJ+3MDiyyilLa+D4C8tRgwTnuVIwFnwAbyEg0blALdu38DG6h0gaKCQDpHhhMpOB/VaDblsGclsHi99/ON47kMvSCZdGC3DDyJcu3IZfrMpWU438NHq9tFrd3Dt2tvYXF9Tnxyf5MA2Tp84ha31NZRLOTGoevSxh5HOpFGt1NB3gbmZaVx98wpq7RRefW0dh4d1ZCnmjBx04x5o/NAzefLSTA6vfOghPPbIKUzNLWJyfFoA6dt3b+LmnXs42DqQiSSOlxYM5sMf/jDm5uYRiTG7i7DXlyGRXNvM1BvNLrr9NKanzyCR8kB8KpV0ZFwTEw6uR3bpKLvgM6HH1fsCiL/y5S8e4wDmC2MNxi6LBfk0w1A6uD39+HvJbPxY7DoZbCxHxG7TY56NgogDINJmMvZkH9qgw3jNceCxBAieTDFi11ecIeSN879NsJHN6qDR6aIZBPiPr/0UP7m+gucfegBPnT2JtMfFxjY0mZHqr6uCPsuxMBwSUwocZyAK8oqlqDgDHpeYyqcxhDrjW6Itdf483fO0pW31XTag2wxwcIobx3stJ5QDoSXr/a12yRwsKMsQLrGNuI9mQQyi0rp0NZAw0A20UYOigviPwTPAdmhGxIAE/3Qv2imetD4lj4fkLw3mLgybPJkTR38yZbXEMdFZRuOokZRo7kyJJJA8CYJyTvD5c0Ahr53BzzNBykoMiA0CqSQRor6aWCWo2NeAzUxE8DHTzRKio3S3lAogh1DURYKm7X6CeRQih5gE7Ww501YlCCSt9TrUFm0LIMwCmzKE3e0tVA8PUMw6SDptdGp1HB42sbldlWxhenoUEyNlvPT8S3jyhQ/Ay2XgpJIo5nLYvHcH3XYHHb+PdrcnlQGFjIf7R9hc30Lt6EiYyK1GFY3KLkaKHkbHCqTni6Cy1w4wMlVC0I9Rq3QxPjeLK9fXsXa3irTDPmqMjhOhw+CJpHg+nz0xjuWFHGZGx9DoNoDYx9zElEhYeBDNTo5ifWMfR9UqRiYm8NwHn0MQxKg3Ojh55hzGRqZkQACDDTPqer2L8ugCsrkZhOij323D8xQz1GqGa4AunXp/PFx+67f//ntnNgw2wrg0W9aK3fT01tcrTjE0O4dfS+jDZ2YjZdQicoXyfRnScEvx3TCad2Yww7+3mcOguyAOeAwSjLh1iaicEBhH1GINMZ4l6riotlroRBH+4tWf4vLNO/jQo8t4/NQs0sk8nCgrXxLVrAO8xsCooT0AACAASURBVLRD1IqAQZWlBCdJ1Mi4gJeid3EajpMafN4wP8dKGiTpkDT+iHbZcN0xRE5Bd6lF4O3pbXEO21kBcZ5DKfKS3oxsRvFZkTpNO04aiBTQJkPVdcjtqMCJuzLtM5kcQxjnZCQOU2OLL0lre0C4ZdbSQxzvoNupoVRcQhSNIYqTwqmR8oplnbGlIOOaWZM6MzfldcyOvMQcgBHZxIq5cLyH0ZAZ2YsEZWltNxAG23L9qeQcIozKZmcTwuJDwuXyFJjXjIblZQ1+sEHNO7zEMmKUAZcYkqFlyPOwzESjnpeVXEEQ7sBL0DlyDmFUROAw4wl0xrt4AulnHx3sYuXOTRzuryIKmggD6n44ZjXGeDmPlNtHZe8ArbaH2+sVkw32MVHKY2ZkEmfPnsDLH/soZhYWBCPpsxRqNdBotcTqk9a2/V6AdoeBzEen1cbR0T62N9ZQ3d+AE7aQySRQHOXolTwOdvbx7AeeQ72xiRvX13B7tYG9agu9TiDaKOoSegyKUkq6KOUT+Huf+AA+8fGnceWNN9Ho9ODGCbSqDQRxgBNnlzE9MYZb1+7hxs0bSGfTePrJZ3B0WMP1G3eQzhXwK5/9LSQ5szuVRqtN0l4XheI0srlJyTr7ko1xoKNOjaBrn+il+BpSO3wfTz37zHsHGzKIj8sCm7kMMX11uozppx8XLMQWfJ/swwizs8syrG4Ys7HvaU9i20If/v3g6gYUVv1cmwEppiM0PURxA83WCir1NWQzoxgpnUPCHRczSku4UxUvcFRvIEy4+JPvfQ9rO/fwwsNlnJvLwcUIEs4CnMSoTInUgHhs8sTPE3Je3EMCh4iCTdGGwC3DcWcRO2UIvG/wJr0XyyRmRO7DjQ/gROsIow5iTMFNLiN28mYqob4/X6atcYJtxBB6iMJdhNEa4pj8jwUkEotwEyWEkZaJlnMzcPfj5okOEcXrcKIjIMzAS55E5EwicjhyVstddVazjnrc4sQnthFFq3CiBjLJafjhPLz0tOhpAmZ1NOhO0E2OG5v3x2DSRRxsANEGnJhJ/ARiZxmJ5DSncg1oCDYP42skmEQ1xNEqomhd7jXhnoWbWAKcrLyO9HjiSBpElYHNbg3vKeZrsGcA3kUkvGU4Tl4yEj4TzfpCKbV0PlMMJ9xFFK4jdg7kPuJ4Fo6ziAAF4ZOITzLH8LC8DXzsbK3g1rU3UDm4izCoAnFHNGPZdAETo6MIOjV0Gk2MjC/h9kodPjK4u3oPsd9DNuVhvJBBLpXGR155Bc+88EEsnF4Q8LzdbKFL689OB+1eX4DfbqenrfUowPbmKjbu3gJ6LXR7HUzPzWNyegK1w30cVRo4sTSD5dPLuHxtEz/4yU1srG4jLXgXBKsJnBjFQgpnlkbxgafO4Ny5GczNzyKZywtut7W6CS+TxVtv30LQjdGoVpDJpdDrdTA/s4CbN++i3uiKtvG3/vE/wfziMtK5PNbX19BqdhA7WeRy4yiWJ5DPZ1Ee4RrWkcYsm9j2ZmajGqkQv/Xb7wMglmBzH2ZiTKOsiY45WflBts5WbIFjefkPNLPJ04HdeMe+g18zeH/zOe/k2Rz/3mpfbOudH0Qs4wC1xnU02yvo9ati0pVJL2G0+DDSqSlEkSdDt9gxIA56cFRFIp3E177/NeSLDZxfTKLg8WRLI8ICEu4S4gQfXkJHoopLtdoApFOs/feAaF2CTd9vIJWZQBDNwUvyNB8V/EVb4cOksBac8EA2iOdUpLwIGWQY3Jx5IFHW9rVglNy8SgZ0HBosbQLxBsJgC1HURyIxjYR3GglvAVFcMFmAtvWTMheLG4WfsQ7H4ef1EYcphCgjdpbgJmaBRA5hqMJTz+MQQJZyPcTOFsLwLgJ/E6HfQDpVgustSlB0EtPwJVvURoBDSj/ZKA434AYSzjacqAKEBLxz8ONxeMmzAIO+8Tfhc0mzHIu6ktH4wYoEtn53R7CbdGYWrrcEuAsAxvWzzCkdCKbiA9ERovAOEu4hHM5WYpnLZ+nOw3WZ4RQl6PN1JNSxA5hwu4jDCqLwLoBt9Nr7SCUJYo7rd+AuaEZlupfMuPxuE5urt3DzxquoV+8CUVs+j1lruTiGcqGMyuEe4l6A4sg4iuMncGetgtcv35C1D/hIO8BYNompsTKWTp7Cw08+hUefeAyT42V0fbaRa6jW62j3u/D7Ss/oNCtYX72JysEW2vVDpBIJkRCkUh4uPnAW9UoNaysbeOCR85hdWsJrb6zgL7/2KuanT6HermB3vyIY3PR0AQ+en8LCdB5Bt4nxqUlkChmMjBal25jJFdHthahXm1hfXcXU9DQqR4eoV2syFaXdDVGtdfHf/g//IwrlUVSbDek8dVpdtFr8jlM4PGrj+RdeRLvbFg2ekCNDcpFUVkIwnL/eF8/mX/zzrwyJrc2MKCsINLYAkqkaa0vFcRQjYNs7CB3MzS4jl9O5w+9sf9ty6t04Nu8snQj+qjGj9YPtIwhbqFQuo9u/i25vT9zCiLXksnNIeSdQKp5DJjUjOIA0VmNHpgVmCz5urf8EpXwLmYQPMlR4cjI7iaJpxIl5OE4ZoRkP7EYekg6xgApC/w6CcBO9zraAealMGZncsmQ3iBcBlIy6XEcLg21udwexfw9uoiY2i8xaQlDsxiH3s3BTJ+A6ReMkR3CXQbSBGJuIwtsI/B343YpsrFR6BJksN+QsXJf/HsrECAA7R5IFOdhG0mvDDYmIeOjJ0LNx2ZCJ5DyiOKs0BQa1mHAitT0r8P11dDp7QlpLJjnZdFoCTsI9AbjTgJeXnhurlbTbRxDdQRjfQ9rtsjWg1ohOGj1ZE+PwJFuZ0QwnIT0fOOER4nAFYbiOTncD3U5FSr9UuohsfkmCPgOAl5gQHgjb0CE6cMEAsw6EexJUCegL5EUsySkijOkuQB0eA1VagXCWcuGWBJrAX4ffP4Tfq+uc90QRycwc3ASDG4N3kWovIOrDbzdx99aPcefu99Fu8oBhmUVcxMXU+AycyEW1WkEidlEoZZHOjcHLTuLr3/wb2YijY0WMlFOS3SxNj+P0uYvwsmPYPWDZGOCVVz6MTLqEG7duod6uIpXJIez72Fq/jdU7N1Aqcxa9jzSz3cBBs91DOp9Hu7aDpOfgoYcfwvTsPF574wY2dxuYnjuNN69ewZ2bazixvIBHHj2F6tEOHGJafgeHjQrS6bR46Zw6dUqm1t5bWZPhkb1uQ3g1bNezG5fJ5lFvxBidOIEnnnlaNFOl0VGww8BAwoqFeOx3//pVfOazn8dBtSbkP/E3CkOkEikk6WszMS4TIF7+6CvvXUb9LoONaTHaEubYJmDId2TQqlbshrUcmYZB4GBufhn5XGkgsrQaGSml7OlvGsYWzX03HEdIeQr9SqczjHaxd3QZYbiFTmcDnU51oOKlKrZQOIGUN4+R0kWkU9OIY9qSRtg9eBO9aAVhfCR4hhtxvAjnSRGrYKgsoBeNw02cgJuclvTajeg+tovAv4tEvIVmi0GgpR614kA4gkJhCZGzANddRIwxuC5BTuIYewiC25LRELB2ie+wLQ2eBsz2yogwAwcMHOPSCXKdFsLwJmKsoN9ZR7d7JGWG4lQJpNOjyOXnEYFB4DRijEhJk0zU4Qd3JdC4bkvH/DJjI/aJnthnRPEoHJfG1suIQnZsyPS+AS9Fz5N9dDo7CIOW6TiyY8Rh8bPwUotw3BMSqBBnBYwEVtAL3oTndAULIPgoPJswAS9NKgAzwkkgPgnPmzdTLBvod2/AcdfQ6xIbYhDtCh+J3cNUuoxMmtneHJKJk0gwGHOqp7OFIFhBAnvwSMgTf6E+vGRK8Aed2JCD68wijhcRxrPC9vUSG/D7t+FH6+i2dhAFtIJgl1CxrhSfZWYRQTQrpWYQMwv30a5t4ca172Lt3mWZaumw+RAGGCmUMVYcF/4Mu0k0iyqW0uj2Q8wvnhHWfL40jm6viU7rCAHtMgt5TM3N4aWP/xzK5UV85Qu/x5YNPv7RT+CoVkfsxZJ17Gxv4eqVHyEOOUWTOFMbQa+FcrGEhUUOeizj2pUfIZGIMTk+Jve+tXuAKJHGxYcfQ9KLhXWMuI3HnngQdB790fdfR+jXsXt0iFwmjWw2LddTrdZxVK2hVBrF9FQBpZERIR7Oz82iWmthb7+Fg4qP/cqhCCln5hdEdMvjnuVts9XH3XubePaDL6LWoA9yQXx70qmUWI10+mqGzl8f+5n30fr+F//8qwPwV0Fg1UjZX3akq6XIW92NiNQYbEIHC/MnUSiU7/PhvS/DMbOchzGaQaZjuy3GG0VAPKePKKxie+8nCON1NBpb6Pt1qXbEI4Y1N0/dZBnF4jyS7jzy+bMoFmYQBEfY2n8NUXwoGQdHi7pICi5AkpxyOlwEJCTF3Pyn4NCxzN1H4L8NF7voNLfQ7TcGroUCgCIDL1FAtjALOMQclpFOjSII1xBxgziHUl4xtWZDWF33NdOSNjuS8KMZeMkTCjRH2wjDtxEFe2g1juAk2JLXLhQB8Mj3JMNJ5SbhYBlJ76SA09zAcbQjFpKD4W0CiJFkR0yC3aMEemEOnnMSrsspoFX0gptwol39LLRlcJklCzBzcJ0c8oVpuMyIgmVkMmPo93YRRStIJZlxcGfwvSlkDRAFKbXPYOmc4GjmPFxcQDZXQje8IRhNt7WNXrciG4eHEzWmqbQKSZNeCfkCS5sZZIjh0NrU30DCrSCBlrIcZOggyX3G8IudR4HxsgiYUaXPCG+l33kLsb+NRofZCWfRR0J05BBDMFvlt+dNIJNdRBBPwEstw2eJc3Adt9+6gq3VdelEcZMSp8lnCmhUW6hX6vD7fSTTCczPT2BndxvjIxNYWFrG629cFZ5OKV/SgzH0MTY9joceexSf+OQv4T//2Xfxr37v96W7FCCJVCGH8w9dwNh4CZWDHZnd1Ol1MDo6hl63jkb9UPxwLjzwGCYmihgdyaJe2cbW1joevvQYCA/fWdvBwW4Lm2v3EPTbWF6aR9JLI5elG19aPI/JBdrd2ULQZ5fWlcGRxLhm54vys2OjM/juX39PMiAvnYWX5cy3i7j0+BPI5HJCVOX/aD+xtrGLheULKJXHZR2L0b7nCjDM9cDHy+mY7Bb+yq+9D1vQ3/3qVwxRzlK3FY0cdKhs19lgNlYnJTwbIQK54j+czxEgtrN9tGvy/0fws39vwWDLmyHg1+8foFK9gn6wgnZzG+1eFW6CGQ/TX7VyZJuOHZB0qohcdhZRMIt0egQ9di8SFSRJ3w96hieiokjFoYlFqOjAd9i5mQfIyXA2kUzsoH64g35U146HjD1Vzgn5JwjTSCVHkSxMwg+ZzpcQBavIuE0ZnUH8ISZwa4mAxCJohs3rdkL0YuIqzHD4eetwgm20avuI3J7cn+XahAGJffxCCfoWkcrwGseEwMVA4zk+HLbvjU8ysymWiAx2Lm0exUaDQXVSQPQoriOOt9Bpr8oJKN0pl9gUMSReLFPnBDyvICVVInEKyeQoYvCzKnLi63Rx4vHcyF0JvEqRZEnNFjeNr+bgeln0o7uIgyradfqgdPS7Ej6PkkHFsiJMIZkpI5s9gTCcQTJJ0uMhEFYJG8uBwra5KOEDtSQlaU0+jzCBN4KWX0Karwu30G/totHZFoBdTM853kYIgjI1Dh6KyOcm4CZnBDCmEdTO1lvYWd2AG7jIiM2JUvhr1aYYS7E84LPp+B2MjxdQq9QQBzEWFudxcNBCEAONehNR2EE2m0QmS7+aMZw8dQJH+w385G+uY3vzED5JsAkHXs7FxDiDcoxCzsXS0ikcHDVQLufx6GMXkc2ncO6B8/j2d36IH//wB3jkofN49OEH0Q9CFEcncebcQ8gXx3D59dfx7W98Ha0mM9sY5WIGcVjHYaWCD37gA/jhD36Eeq2FhJfB/OIpJJJcb11wHmLg0z42pfhZLoPCSBmTkzMYn5xGOpvTyaoxUK01cVip4+yFp4VSUSqTRxdje2cDjXoNSS8FhwbxafLfgM/++m+8dxn1lS99YWgUq/78wNbAaFWUlkwVrKa2nPdLbwthxSbSWF4+i3y+9K7+w3y/d/JthjOc4yskQY2ZAHUaB6jUrkhK3W0foNk/UELfwESbpC62LVykkyXkcrNIeSeRzY2i0b6DMNxH0uXJS5BLeStanGl5ZkluIfIAwVukEUargACZDfSCppQk2qmSXhwby3CdvADSbpr+q+wYleFgHW50BM/tC7HNloliBi2zdiyzl2hHEQnvFBBngHgFLjbQau6iH1bN9ETyZLipiB24At5mM5OAM4OEd1JiXxTdQQI1DQASKBSkZrknkhI5zRn0ma2dQCIxinZ/EwmXeNcafJ8G2/STYTZkR9ZwPEcJ2ewUXHcWXuKMmDcF0T24OEKCALRD7EQ5SeryR7V5YJ4lLTHLSDBLdLMI4lVExFCCbXS67JjZEccM+gzGCeQyzDQmEWMBKe+sZHUsYRHuCCCtuiudE0b9GztUrsfsiIdNVkspEIfpAfy8YAvd3i56vZpkgMLxiUlC1BI6nSghlcwhDMbR7xfRqFWwepcs4RoLTyQiD1EQwfWSqFaaaLa7KlkxFhujYzn4vRC1ah3zC7M4PGgJ+U3Z3b627J0UisUcJiZGBQ+5eXUXfi9An88s5WB2sYy5+bJgQqQJVOstUVd/+lOfwhucbR91xIvm5p1V6QhNjU8IO5nfl6jYXQfjU1M4c+aicIFGx8bQqPTw5k9/jMmxALlcEY89/oT4FXe7EZLpAs4zU5qeF3V3P+iiNJJDwtX2fzqbF5Ifs80EVd7JlNBZatUqCNaTe5UvzSKVyoi7oDl1lcyZ4JRPO70jwmd/8zffO9h89cv0szH8DTOUXbEbnYio6a9SmeUfAx5LNypgByiNEyc02PyXuDXDf24zmuF/a76hTW6l71OfsYV64010uytodQ/Q7TAAkFav2QKJeZlMAbnsopyO5eIFpDNltNs7qFSvou/vCsYhbF3rsm/pLhQSxnkgnkXCXZAMKQi24bj3AOcA7da+lG3MsuSXTKvMIpeZhJeckWwokTwBIAs3sQ/fX0PSO5AUnvwQeydqUcqbo+6EpEdiE4tIJCiW24YDAqgb6PW20febZoi9Tq50nBzKpXl4BDZdYikEVFmOrCIOVxHHVXgep08y0BhZghNKeQmnAM89IeByTF9ZNIFoH2GwAsR7Ag6TT0IwlBmAm8ggn5tBIjEHxzmNZHLZMG7Z9dhBFG/AEXyIwc2XQC7WAmzZR1kAzIaW4ToEibkAO+j3ryOO2U4+kgDgByzFmDKTMFpAPr8AB/NwE6cQg+WlBzdkabmGiFwetCVvSsizY0lE1i8DD3lLs/B4b+EIIATPCuLwHsJgDd32LvygiiDg9ebRrJGQmILn5NHrRKjVArRaEbqtFlrVqnT3iMdkc1k9kCKKIwm0ZqVFTsOrRr2CQiGNhJcWkeL4BPVMBdnAdKok34lkNwbvUjmF8vg4rl2vwW+n0O+1UG/U4GUSWDoxionxLPotH51uiEwxjXQ+iU9+4mfx9b/8pgSVXJFkSbU4SaUSIpZNJTkjjFmJj0TSQaPpozQyhrGJCUyMT+L29beRcjpIeep1zA4Y8ZbFU+dw/sHHADYBvLS8NpkSsQqSIi1KCDCcJr+GosxuT74jNRVTw36u5lq1Jf7EZKYXiiUZs60Tco3vTRzjV3/jfWQ2X/2y2oLa1vZwUOH0BA08NmiZUsvYPHa6bNflsLR8RrpRw2zX4RJqWAk+XF7dh+GI96z61Eo25JCTsI79ylvo+StotWroB1XhrxAQ5SmcTo0gnzuPkdIDSCYnpZVNgHhz8w0kUrvo+dtwI2ZgLAG0bUxgM3ILCDEL15lHIjEu2AMBN7ZMicGwzdv3D9DvNYyK3TObkYzKeSQTBELZfmUXqI0o2ofjbsGNGOBI6lOuiggVGRjjImKXWM0k4PJkoYCRLd09RPEap1yh19tFv6MOaF4yh2R6GtkMO1hLcNwp+AR6hYzchgMGw3V47gG120BIawkPvYjdqBE4mEUyyUBTQmRc6Bw04Eb70mbnhmZAjQMCyjGKDGoer++UbOQ41pMuDkimrMEPb8PBjoDh7GolpCxkpsaMYwYesy6MIxYFt0ohomgXAdvXzi5CfwfNxq7klrniGBLepIDsrnsajjuJkLowx0Mipop4HxG5PNhGAl0VjDLj5WD7OA/HnUMicRJxbBoSVEDLwL19RMEdIN5Gv7ctGSOCLFZvtRD1M8hnC2Kj0Pc5SraInW2+v0OIEO12E7lSUoJIsZATUluvGwoQ26VMoX4kSmxaYFbrNRQKOcEoQ99Bs1GT/eHLyR9hfDKPyblZtFqcCVXCT3/6BqqHFYyP5TE9WxSQ3e/6GJkoYe9oH8WRAs6fPYuN1U0Bbcn4ffKpZ4R7M784K7Iglmp723toN9oyWrfZaiNfZGZIsmkbs3Ns0xfxt3/1Hfj9tsge6DF84eEn8OClJ9Huhcjl0kLoS4s17rGsiBkx93A2Q3tPHgTsMqm7AEtNBjtmcNffvo61e6s4cfZBTM8tqwBX1PNqOfK+MpsvfeF/lQWuFhLqcWEDjgQJsRYwc5nZWycN3ZhK9f0A6XQBC4snRXquTgBmNKydkGgCmcoCjkeHvLMbJWJlksAkLGj97KIH36+g0ngNjRYDwCG6nQayeabE09JtGR+9BI8BQ1iyBLg93L1zHXOLBbx58xuYm2AR1ZMTS2SUcQkB296YQ4y8ZGYiQ+Amd3hSHyCKVxBhA/0eW6g9ZHJleN4CXJxAiGnJaHil8myElMbnRhLgXTjOIZIeeSmM0OTycHPNwAdNsHOClSjuSalFRzYlSW9sS/sdMpYdpPMj8IMppJJsKSuPyHGVUUyQOybxLKzAxbq0wROxDySS8EOWZ4uSDTnkEbns4jCbiCXoIiR4ui/tb+AA3e4hPC+LZGoJwBk4kkXxc0g4TCMKGKDZcdyHE+8iJh8I7PAxRPH9p+ElTyPhzgqEHsRdnfgtQ9vYPK9LYHOwCr/HrCVEOjOHWDKTkwAmtcUueJVHphqcuC3M4ThYF6Kj53XEB5cta/JllJ9TksyLnI8gsqOMu/BQF7A+jLbQbW8j6ru4fbWCxlGIfCqJTqcuc9HL5Un0eoGID48O99CsV4GEj0Ipj2Iuj1Qyi26XmrYY+UJOglG9diDMWbKLU2lPrDI7HeDo4ECygG67K+zmYjmLmblpLJ1YRiozhVd/8JrwWhz0BKtqtUJkcxmcODWPK29eRzKVwszkmGCRh0c1xIkIlx57FJVaDflSUYIAx76Ui6OSNd+9eRUbWxsoFCeRSubhBw08/ewjGB0bxzf+7JvY2bonjGQGmIsPP4nHnnoO3X6EUjFnBJRsPNCtT83XM7R2TROzSmuGTKzTDF6kypy4DDGjrfVVfOdb38L86Qfx5AdfRiGXhWdcHuix/Mn3Ywv6hd/5ZypkM+WRYizKA7VznK0LP/9O6PxmGBktJVPpPJZPnEGxWBqAwu+WvVg1uc1m7sdtWBoZH5LjmkpFgTLmdB+V2lW0u+vwQ46VSaOQO4/x8mPaVpa6g3AibQOSuHNvHePTU/i///T/woNnM7g4n4HrtxA4GfQckvOW4XfV/sFNqGsxoQTPTSIheMkegvi2lhAhAccyovAUspmzCGKi+7xWBWVdpDRwUDPk7AvXJhFvSoZFMNhNngTIJQnTkh4jQdIetyQDEVnAbLkeIcIKHBxKwIziMrzEWTiYQWT8YqzPMAO6iAlJZmOgiu/CcWsIIlqdLiGVXAYcWlRwgyp+I7liHCIpeC7Jb7vwoxW4LqkExHbOSCbkRwSwCcqayZ3sNvE7iEmcayMMNhC7K4jjFpx4Ep53GpG0rXMigAwj8qI4VZKteOrImAlXBQwnQC3+wOE0kimWoGNCVXCT1JopnUI6hgGfCZ9rE0GwKtfJ5+ViCa57Er6UURqwbaovz4zWCGTttsjpWUGnu4VWq4mjnS4ONg4Bvys0LuIQoiFzYqTTSWSzKekkkefDv+t12rL+6ZpHoScDUqvdFAc8BgnqrejtQmuIZiNAp03ldFcsJEjKGx0jR8pDLp9CgVyWage1RlVkDmFEgWaAxRPz+PyvfR5f/er/jp//uZ/H3Ts3cO/2PZk6Gbk+lk+dxuzcAp56+hm8efVtXLt2XbpHuWwW3UZT1m2l1kQqmUEUdjG/MCkYC2dCXX79VUyM5XBweIjzDz2JZ55/GX7kiG5ranzE4DOqCWSZKCUT94E0QCJ02i0EQQ+tJrVibKZ08Nrrb+D27btCAHzl5z6LMw89KTKM2Oda4lQR//1lNl/8nX92n8eK2mGqkFAAOiuqEWwgVjtKprQ+LSZ8SfkZbKgIHQ4oVv39Toxm2CxrmPCnND6WHCzb2I1QkyMh3cdcyA0cVN5Eq7uFYmEBE6NPIgrJlyAzmMAsYT4XsRfh1soKypNL+Mof/hEKqSZeuTSG5bEkotQsQhLJkEVPshntSnFjiDbMyA/YWSIwGhFziIh3kINyBg4p9iIcZC2rdpVsASqzmvhQCDc6RBwwAwgkY/DdCQRkuEr7m89UbRvodSNjaxNUajNbUaJeFHWEe+K6C3IKu0nt9kj7Xbj8Rs5BWUHckgwlAgljBD7H4HlkBKtbocg32IwRsVxGWuJBn52krmBa3c4ByuUFxOE0Qqq3ef0kR0qiQb4Or41yigwin2uiBiR20O3WUcjOox9SQMggZ8e/pI5l63LNKgXxEk30/U1JyzO5eSFWshMmTVbhI1HkRyeBnuBBDsFnWocma+h014XEmXQpixgBG8lqNkYwnaCpDtJrN5q4d/MmttbuotvZhx8eCU6UiNJIM5vJ8JuibSYPARURsgxmF65W60jgcJMhSkWI3sfvA72uj6XlObFj2NpcE1A9nytLcJmemcXE+Bxe/+k1HBzso1hgVgmx+OT6jdDGRKGIVrOHqanh3QAAIABJREFUNkfAOBnUmy6ypRS8TITP/drn8Wd/+p9QLBbRrFfEjIoCR9qTjE1MCZenVBrD7PwCkukkcrmsgN5vXX5bAtGtW5zGkEW3zbG4XSHcjU7MYW5iFIe796TL+PDjz+P8w8+i60dYmJ9HPql4YqvHYNJEt1mTcq2YzaLRaGJvbxP72ysIg4YcwgSkqSE7qtSxtnqAkfHTeP7lX0CqUBYLFX5/HIzI4PwP/+t/8t4A8Ze/+IX7pisMlzeU3esYWB1HInmGAMU0sA4NxTqHEyfPyfAt+8sqQYczHL6vtasc1j/pz5hXCqtWuz/KJjZpDjc4+mh2VuAHbZTyZxGRmk/UgNokGRNAmn0CsedjbXsTiewEvvSH/xbpZISPP3ka56bLiNwy/CiLDO+BtWvsyMklWqC0J2i9jndNISGzkg6lJvbcKTiJEvok/kmXikUXcQkudGYqVrFKb1+Wag1DcCwIRsROCk8R5jPSERNzdILcBDcZvBNibxCGDHC8V+IfGSlFVEypthFWzCk/w+po4OHTRyiWCWzlk4vDzkhau3fG80f5MByTy9OKmQsPjobQCRyXnacIXpI3ZOw3Ilo4qGez/b55n+SjkKOSy5XR7XM0Lw8FPkF+/0oTSHgxQp9WIBTu8VlRcc3NHSJ203IKM5uRAQhCFKTchBwqtrV1jLACiZTDkOWss7Sp2+J1Kp+I60ZFs8y2d3c2cOX1H6B6uG+0dCo7EHP2qI+0Q6a1cnBIgAz8WPyz6cfLVnAun5a2Ny00et2u4GOZjBp7kfnM+2bQJzbZpy4ql0UhP4ZCaRKVyj42N9ZkXjdCgrp9cFx7KUvppEtIDf2+J7jb2GQOzfah+BBRXHnu7FlMT4+jXm9gb2cXmbTOayIems7kkEymjXUGB+GxY5THsx98AT/44feFCby9sY7F+UU02x188IUX8KMffB8H2/cwPj6CkYnTeP7DvyDBJpnOwG/tiEFbKldEkqJYJ8Rbb1/DrbfeQOgQE0wBQV9IhjSg2681xbCLMAETj0cefxGPP/VhOImUmKkR/+p0KcPo47/57/779w42nK5gN78VPor/ipkhJMbTZuKC9Q5hsiP+w52edFYIEGfZozexQYh3NlTcZyh9TBZ8t4yHWIHOE9aNyQ0p0oW4i3b/JqqN20gmShgtPQi4Y0baIGYB0uKU63K62NzZQzo/ij/6y/8sXYCnzp3HwsgIImIDMZAiqU/mYkfCO1BjcG42Dz5NXl1f6lG1ntBrTpD9yhfL6BOjDPc0pZbZlPR6kexIvV2kBU0PER3QKUFFHfnUn5jWitrmUv6KdAYMNibnj5iF8d74/NltUqc/4Y0Y8y75zJDkqlBGrnARqKUnMw0GM2YqaudqpzoIDYBcJdF2qciSpScnA8i1MlejNQNV2EJPVpGjNKL4Wrl/BivaRBAgZouZ4lFeI9X4xlqVlg4yDC9C0Ne2sAgz+V6cHyWZoJGYMisVvx6jiWMHVLJGBh3jh0NFOLleIe0iyLdhacd4xADu4mB/G5d/+kNsbxLr0exb7pMBl+bgZFd3iaUFSDNuBwwICfhhLORU8sUEj/E8CSS8dv5eZnWRGOqG4uXCAMD7mJ6ZRqE4jsODinQRO90emvW2ZPwMmLS8UIJqjGS2gFrNx8zcLKZninJgHlVq6LZ9nDpJxnYoPJeVO2votdn5ccWQitkoJ1HSOY/taYLFiRRLpDpSGXa6GjL4rlgcQbfTlridZhbar6M8VsLN20cilD1q1LC3f4CnHlnAhYuL+KVf/RxWb97C1dd+hI2dPays7OOtG5sISLdwPGRcB/04Ri2MkHUCPHB+GpMzE3j+5Z/H9ORpuKSK0CbE7Rh5RAE/9wvvY5SLHVKn3lbHBldysBhGsXVHsH9vS60OTwYvi8Wl08hmOdv43Yl8Nlv6L+mjJNgpzU43IFmwfHJkjDp9tJqrqLeuIQjJ0qW0fR6l0lkkE5QoWB2V+ph02WYNufiTqHfbErcKNGlmYcM6nxtAkHQud2GHKcmNPBLZU1yJvvotGo9hwUjMeNpIOl58XUIo2wRFlQtC8SIDAb1UOMJE2cTyZ8ITOVa7Mh2W8Sli7cE75s9o4jKwupTNbUbiymdzg9sUUDMO6wlsjcd5zbRutAQ83XBmGsRgQoF+nnrQaMagNh3qpCex3Q5vk0zFTMbkzzOgy3UYMy6kjXEWsz29E+EXibiSfCGuCOoozOFBAF4Ccko4Glqq83NVgCu5mrhGMhCqiFS8euixLB0wVXkze+MakS6iUCVC2Wy3rt3A21ffFtIZA4Q0PfiPgo4yHZKEQY9Zc+Sj1WiBOkKW7wywZHxTFU9xoX5/bBXTVyeJfr+jz9tNIpPnrO4c+j43dxrVagNekmVSTZ4NM1fif8wS+34bXnoU99b2cOLMLF768HNYWJiTKQxb61uSkZ174DQuPPAQfvzDy7j25lsoj5YH3kmUBlhPah5SLK0Pj1oolgoyAqZZo3+Ni8npMezu7cGJkigVUwgdH1ev7WBlrSkYF5/Uh55axsOXlvDSJz6JtVu3sbdyD81ugGu39vHq5Vuo1UOUvDRKzPKdCPvdLiZGXZw9MSkje597+VPIZyckSw9F1a/zwTip4hc+9en3zmx+96tqMaGaIeNZ8y6Kb11IKsgU3kMcod1lCZHG4hLB08K7B5t3SBUGKY8JTAM7CRNsZCOw+8KF51ZRb99Do3ZDsBPdzLSWTCGdnMfk2INw6BkjWRCXRk+CDcFaGRciQYxlg2IqXLI8rql/EXGpbDp+FnEQmkCJLtu4AGq2Ix052XD8O+G06jxzHeUgHTT+Er8q+TEGsx6Solbml8KySJnI0i2TMsBOw1SXOcke1MhDAoronCRIaKkkOg0T+NWPWIOI0FYMaVK+PzPsTTIia1cq44PNtEkxLk8qEUBsPJk5CLJjJmiQeavSB2YAerjYFr6YeejzQQZ7lSpcJ41sBsjm9TUJwZPkgiSK8L4lEBtGOoMvDcXkXqXc07PF2pwLJ0oIb+xQ6fOnHQPLqjDQa2Zg1BfSWdHYtoIyhhj1agM3r93Eysoq2m0KSLW7aQ9NNc9iA0BrU7/LzDyJRCqNoEczOFpcJJBI0luHgDpN4Y1joilp+f3k8lmh9lP8K0ZZHWaVOeGx1Kp74KhdphnktjQ6R9JgqDUjzCzkkc/mMDM5hVw6je3NDRxW9rF0YhEnTp7G0WED166+bdaRfid0ONRxQMz2FFdsNto4ffqkZKVsi5P3MjI6KuUdGzWrKzclwN6+dYg7qxVESQV/HzxZxOmlIs6fP41OqyXt+sBJoHrYxq2NCm7epc+xK17JYdwXMuLF03mMjE3gk7/4eYzPnEEUainNLUF/KLpRcq39/C996r2DjWij+D8zsdAGFQ0CFvHXqQGy3QyAzH+zrpRgs3hKVKRSJBgA5j4in135Q6WV4s5D4155Uon2hYAwF2kDtebbaLRJRCPBTrMuGQ0iJV4GaW8G5fJFMWSivSHQQr/HU007U0zhpa0v5YvJ3EwglamOdhSJuWYb+HT86vHI4cHsrIGxjGUH6g2praUagkv63bgDv3FbdhFHbkhbXQSSxtVfbCpZUujpbs2++V7aCCSbVrVPYvZkAwxfb0aSKPHPjpxR4uLxCBdDLBT6AYFsX/RWgk8ZZ0IJmOZ7EUDYzEiX4CKD88gyNg6GJD0a01XPySEIC3jz1l3k82UUssDsdFI8blwa8dEdUBwEIyQp32Bmk+Crucb0ULNzhwR7EiyK2VUMx9p2iD+OEsr0ANDTUL8Tk/+ZoXOSCQmlQlm5h9UOVlb3sLFxiHqzL45/fJl813wPGU5IwSX/0HgoC/aVRq3eVcBbPl7Z4NlMEakEDxydIplKhtIuLpSo/Nf1nskUcVhpod0mlYEWtgzqKWQzfE9KNsro9BJYPjOG6mFVQnzQo8CUOJqDTDaL6dlZPPbYE7h18wZW7t0VwaSMvTGZKRcGbXiJMRHDWl5cRKfTRqVSwclTpyWroaUG7Wlv3ngTo6USdna6ePv2LpvuiPs+ZieSOD2fxsMXl9Gk106XmJuHo4MqemESG7stbO23QcoQn/74SB6nl9I4c+FxfOxnfxVdX8FzaaoYV0+7Z379H/yD9w42VH0Pl1CWWmdPAwv6aYmkm5CBiWBZu0PCXBKL1EblS4MxLu8cTGcxoXdmNSYV0kAgo3ANfhK3sH/4U3T7K0Jd11jAVJ/bVtN+wRycDBKYx9jow0ilpgQw7nSPBB/hm7J2F/zIBAF9zTFbevi/Rak+aPezFNBVPsi8DHajrzk22NadYKYKiMNfiM7RTxHW30SCm8kj9Y1cED1hxUdYgZ/B5EGlDGugkXeXzxjiK8nv6WhPX151tzdRSf6lI2r157k4da6TzbhIHaC4k5vaTmqwRu3aRWJqrkQ8BZ5ZUvT9DrykZg5hSM0XGbYF7G7VcFTv4O5mXcqIYt7B0kIBCzMFlHPEjHoIHeVieZQ3CG7BsTa6fji+hCUKnwld/lQQqrazYtIlwVEDLDMaG0RkfdjJobY00jzSZNq68fuRg57vYHu3ivX1AxwdttBsceaR+kdTgMtyULRyEoQUi8oVOaKkjOs391BpBiZgxhIMsp6L2ZkRBP0eZiY46zyUEbwLC4sI/UBGUFebHZRLY1hb3ZCMamJqAlHQQ7tN18YSOl0PFy8tYXdrS1TiLAsZLDL5jAR64dKUSNLz0Wq10ajWhYPD75XWssRuKNxkIDx56qRkOmQ5r68TIJ6T91q9tabjloIGxsbobfz/UfamwZKd53nY093nnN737tt3X2fHABgMCC4gQYkUZMpaKce04hJLEiPJlCxblqOqVH4kv2I7KkmkpMSp/Ej8I5WKk3IlUZKS7ZSsBSEFASCAwQwwM3efu++972frTj3vd07fniFdgIfFwgxw597u0+e83/s+77OEsHPQRqo4j51HO9ACTVxdTmB2NoNmqy1yBmJVza4lnQ+pGcdVG1sHdCAYYjqfQS6n4xe+8WuSlklsSxj8gQCSiZQUQ8obeP/9zZ/5mU9QbH7/99SH7XUOCuQcTyp8GtT1DbT4z26PZtKaCMpiUTKIVbrCDywqT/3bSydAeVSlU2HsBk2pqihX78OyjxFiV8CoUzlkerKW5ZaFzxR9TPhQcOOhGRPIpF5EWJsQzxuXhlRcqUr2thqLfNtTuWllG6NOQgmRE5GpF4GrLoYqBhKX8rR7oM9wlqI89l7l9+wkhibM6j0M2x8iQP5GQEWT0CBcFS81hgpmwxHHs/fwWdYjJffYZef18QmRvJn4lgTHIKjMIul1OdJN8mu9Vb6fuSR/l0MN1z+yveE/FDU/ROo5ES1h8fK1Kb9Z+f6CEakRzHE0VCsGymULgUgQu4cdmOYA2ayGdMpARLewNJuGHu7KqMqfwQ1iiNgHi4uMSPREDkgqhFxvtvcy8qoMKh/TU8kQqvCwuJLGT7BUOjexLFVdCg88yeaSYq62ZqIwl8MwiG5/gGq5jeOTJs7Ommi2LDmd6VRAjZV0OrL0DGHpCjVyBhotA2+/vyZhcHLPsBiSbMitVBB47noWmbiGRIzgbRwXFw0UJiZweHoiouBAIIxytYaQEUIixs7JgmUGcXbWxfxyQYSjcWbO0//YtEQ8yc+EMoBmswHL6qI0UUKvq8BXeXU6D/khotEovvT6K8gWighpdCzU8dab72Bouzg+PBSRqysbsTZmJuNCJ6jWHOSKc5hIT+JP/9//ExMTCeSLaVxUauj3XTkE+4MgMsmYXEc9lsOD1QOcXTShB0JYWJnHt779z9Hq9IUuEDbUfWvazNjioa94Nr/wK7/ySYsNW1R1d/sDhwrvujzZL4PnWATVacnOhtVQGMQxFeWiOiBVcJ59GJ8FiP2uYbQKZ0kxj1Ft3IfrngiRispiouRiDyEDiS4kL57yskKVrmUC2fQdJKPT6JplIESFq1IzywMo+M9YSJ6XhCg/3+MRqZ2HF2/gdTSqz1Bfo0YgtU2SRsY3RZc/e8WAFpzUddXeRbD7gRQe1XMGERwFsHltvBcEx1FKugAfMPb/vTQvXjyN5wmkBJQKs5EzfZSecAk/X3ZGyjuYry0UYgKC4i8RXBUxBTsZkuoCMZye1dFqmUin0yjkDegGjax1NJpkiA+QSQZh2Ta2tkyYdgShKPBkty4WC+m0hmI2B7ffxPXlHIwIlwZJNFoD8V6Jxvj5hNDrDnB0yLV0EJksxYrkZTmSaRQYMGVCFDsyPlFrJJEssgnzOkfpfBWmowzevU2hFFql82HOlB/zIut6Fl3vZ1erPZyfN8W0/KLMAuAZwolgNoxSMaPu52EM1YYJLgL4ixIFszfERfkMnXYf169mkYyRTxMRQmsqt4C33n1XtlSLS1fw4P5jVOtN5CfyWJxJCWubZMFquY/p+YI8rLlsUr4frzfrJoWfmXRerBuOjvaFacz3F4/FlKLeoy+EdA2v/43XhIfz9vceoEUOT7snZm2ZZByhcAgXJxdwujXMTUegaa4wkMmNc0wbOhNagxpOL2qiNleawAHaNC53XWTSGWiagZCewJPdcxyd1fH6V76CX/+N30Kt3ka5ciFyCCFnepQMiZIOBPAPf/u3P2mxGd2/3hyvZuUxW5uR542czvJBOiLe4ok4PbOIeDyp1p+jh+EHF53xBmdkLyFVjYAgQUMb3d4BGg2KKelEx/GAHYAinAnWGyKVnF0LzasKSKduIxblycQ4URo9e1stWaUrDMIvfn5nNip8XrFQbbz6OgW++psOJUrzxyr1BT7+o96NMolXhYoKabfJzuY9AaxZbAg++uDx6OHx8Ahl4+NteUYYjEo5UDiaKCvHcBs/n0olQcj7UxEL0i2oFE75y2rbJivpqICZKpeO15gxJ2G0OwGcndEK0oZpDdBq1TE/l8DychGdTghvvbOG4kQYr7w0LzqqgwMLp+d9aDEDtTrp9wPR6lAsyRSE2zenYYRZ0Ap4443HSKUjeOHFJWGbbmzso860gFwBQc1EoRCTFj0ZJQ+GKu8AhsGYcGkMnV7CFN2qUVhGTC+ozwe6VBYUOVEqaI7FVKXc8D7iaKi8ftXigx2zhn5vgL39Gj54sI9mUym1+ffowSOHpWag2yMLGlJYGHjH6ymxNw59g88xP5dCLDJAJBqGEU7gw41znJabYgzGbRE/E4KmdNxbmEojopMYaQppkDnf3FZNFOmmyHSDhnS9tj2EoUXk2pydncBmCqdti6k4CzpxEoLuZBhHouRu0V41LqJQsqDnZ0qYm5nE4rXruDg6xcP33kQiRnFoR0ScsYgG3aCvdAS2HcDhURkXNTKeE0L9sOlOqPPZcgTAJv1jiDAqtR6mFpbx2//Zf4FG15L0TjkEZKGgGhNeH/7/E3U2f/gH3/ImJ8+qwPNIkQ9CsciewnT4R2mdHDrGc+2rY2p6XrZRMhqMFRsfBP5BnY487Jfb4FENUg9jH32TbnmbsJ1zsYqQm05ykvj3eAeROl5AJnMbYYN2A2zVqRavwR3wIVdGYH7+uIcrqtWqv7UZdTDej/eKyFMdmdfJqMI73v2pGqYKpmeaTul9wIFbvwd03oNO2wludtyAaF5GnZRf232Rq6eyF/DXNwiTfydW7yPgXWVdq62g+lBUoqc/gvF9CagoYDHHNnY3dC9MoVrrIZVJy81JL9yT0xZOT5VbGwPkxQNmaKOQC+HGjQWUywO8+8EGcrkhPvfKEqJGAM1WCB883JdIFS4GeL3ZD5IHMjudwbWVAkK6g1ojjr/4y3Uk0jpeeH4RVt/C2voTaf2plB6CrogOisU4VhYLyCaVQ2Pf1tHudpDPRqEHTE+Dxc2YKyOBWnV7/kLqUoyuqQr39DtMNWrx7/HBpGSD4zZ/v7Nbwdvfe4I2/bmI4YizgYZUpoTnX7yDwsSkYDDskjjmmPTetTkKa3jzO+8iFnMRC7sIR3XEE2k83Kqia7JgDCTyJJEwpEvoW0MkIjqW5ktIJYLo9Vy0Ow0kkhHks1lMlCZE3kA7igcP7uPk6ExywvgM5fJZef18xqTQBAK4efu2jDGVSguNZkvU5lw58/Nkt1Qs5KSLa1ycY2jVMRh0pLCQh0Q1eDiqlpq8V/u2i1A4hp4VxMzUEvYOdwUMbtUuRBUQIDwhAikXgXgB//l/+U9gBSI4PafViwtNEcfknmHnx/vv73z96x/f2fzRH3z70hrCf/gVYqs+PD+UbWyfw5Uj5zQi2iT1TU7NIRKOj07Vfx9A/GzRGQej1bf3xxZeFAeOe4J6ax39zrEUIDU586E1oGvzyGauQDdoQq4MLAMEiHsEiJVpFkc9icz164R3Qo53N2qro6q0YBvjq/qx6+FvzvwCPHovfj6mt/IV8ljjfQS69xCkYFLyipS7oMJOVDKA6ohUgVdZ46rV8U9TWWN7MbT+z/Kvq1I5K2BUHkKvBVUANIFgfjPiIOwW0rioafjo0Q6uLC9gYT6PdquDhx/tI5HM4aLcQHFyUrqe09NTZJJRFHNZNJsDrG/uI1eIYHkuieJEDMlcDt979wmOTtrQwrwhXTEiY+zNy3eWpeAcHx+DMMTjtQpChov5+RwyybzEhmSyBWSzGZhmG7V6WTQ+hUwSN65mRFv1eK2Bi3IFt2/NYyJLHlNXWMfKP0dt2JQ3kd95+xwiBQNcHiTEcFS+lYyPYl1KMiWwunGEBw8O0enxutMFQPF43EAYd+5+Bp9/7YegGVG5d0jlr1erONjdR61exfbmLsxeC8k4H2BId2EkSpicvYLH6zt4cP+BdOLek4jnb93Gp+7ewMX5Ds5PyiiXy5hfmJGuXA8FpKhkchk0Gg35eetra9KJZFIpeU1a0IARiUpH8dIrL0tOffm0Lm58dKBMJJMoX5TlxxXyOQH1nW4HVqeKoGjVQnDMEGxuviK6MKNj8bjEtsRTadk6iQd12MDek03cunkdjx+vIhpj5JEL1+7BDuj4iZ/+Om68+DlUmk2FkwnB9JJnw/vwE3U2/80f/oG68eXGVvjEUx2NzMqXcS6y+nZZCFipeyJPZ7pCJBITMI8fuO9BPDKNGK0nvx/L8cvhqNGRh5OgJ02wmVdzgXp9Fd3ejlrFDgjMzSKTeQ6aRrd8xTJVg40qNkK68zgy6rxTwKkCfD0SoI/DeJ2LahR8/ov6O2pDpm5iWemydfcrxQgH98ct9RDogT7s+vsI9h9IZKu4hhNs9CJqGADoh9mPNn3e9xQCnYcx+WOfAkW93CdvzPMjiAW/lMRJfn60WuDJSHKa12kNDQwCebx97wSVWgO5VBgvv3RDkhHff2/Dy/0JIJ7Mot7qolytopgvwLV6iEQNrG1siu1CIR1FKhVGcWoC25tnaLeDOLmgMZaDZDSNXCaKpaUsFmYn8O679xCOJnBwXJMuNJdNICVM26Z0eakUVcxhoefTEW9pfh5XFgtiw/rdv34sp/PUZBy3rxehhzpwaDivRz2ukl9sPHb36JNX3bZwkOTe4WftmT3JIUIZBDuYAM7O21jbOMbuQR29HuEAr9hAx/KVm/j8a19GNKG6dGJD3U4PW2sbOD45QLVWg9WnJarysKHNZjIzhenZBbz5vft4skvf6oF0Ggvz07h9+3nMz+Xx3K15qf3/x7/6f1Cr12FEg8jSzzeqo1I9x9TMJF7+1Cson1fx0YePhLtz69ZN7Dx5IqNTvdGAEY7I2ts2beTzWTFb55hVrdTFBoMdLT2Kus0LaOSYcSlBgTXFpx0H04vXcHrGmBu1vqYr3/TsPLa3d7CwWMLBwSFyuYJonc5OT5HLZoQHFIloSGRK+Mxrr6M4vQzbUZlePOS44QxHIwJkf/Vvf+3jO5v/7r/9I0896wWKjT18/m/Hd+p+eiRB4la7A8OIY2padTayrvTyvv2HZRyXeXYFPg4Q+6cWiV/y7A3CKhJ2SHuIMqrND9HpniAeWUAuQ7lCCgOJ7WIrr1izDJ4zzTqGjOOQlapaUStuh9qw+JiJ2kKNaLsj8HdUaL1uiO+T4O2IpSvt4yXY7F9hVaxdAYXdxj2gd19wDJ5AnPn5XtX3UFYeEmksxcwDOAW6USe4v9VTr1dxdy6vo1ppC6HNex3qmnOEVQRFSgl4mrsDHTay+LO/XEc2FxWDpWymBC2axcbmnrTlhWIUA5vdX1ho7fMLCzg/2UOhkIDt9tVNaylchryQeq2FRq2J6ZmCeLqcn9XRbtMMO4yZ6TxOzyqIJcMYkKfCfrQdQCY1jV7XxP7eE0zP5mE7lmyrqEXKJCL49J27WFt7gM6gAXcYkSTMuy9Mwwh14NodOeFpk+oxBqUgj7o5+ZyEluh9zsp+lKttbq5YgMVd0BtBTXuAVmeIe/e2sP3kWNbkfC2p3CQmp+cwt3AViVRSxoNIxBAv393NHewf7KLTM7G/e4qu5F5bwmuJhBNYubKC7Z09bO+eigVoMh7GjeVpZPMEXOlKCETCITQqfTSaJnSDQtA68oUskqkUGo26WHx++ctfxtz0LP7n/+V/x91PvYjVR++LaRff68lxGSsrN2B6iuxarSIq8FQijWwmLRG5h4dH0GEiKPeGgYAWEllD1IjBdIaYmp5Gt0NdWxKJVFZsNOrNFlbXHmJl5Yp0tlevX0W5fI7FxXlsbm2gU+4gmgImpmbw2c//JK7fehmReFzikEkuJCDPcfNv/52f+w8oNmObJ4K/fjLmCLvxsAK+cUHI3QEarTbCkQSmp2n+HRWQSUBSbys1+ulPPSyXq+TL7RS/km2/CitTIkyxNlI51DRbHp7AtMqIGsxhyityFqUG4r2rujIWJr/YEJAVTZDfDXirbUUo85MYxzZU/g3sFRN/1PK9mH285SlQewzzUeOQK/4vdu19DLsfQg9y80PswO+sVd+oOg9/y6WyhKS7JM1dM2RE5amhgE+Ozirfmj+DalsZDTn6eSmZPl7hk/OY7ABaIbDAhQr47l8xjaG1md/sAAAgAElEQVSNpbk0Ls67OK/SkpICU02c4xLxGJaWruLdex+i03Pg9FuYKKZAbS0LUr1K5i9tugZinfnpTz+Hq1foPAj0+jre/2ALO7vMrwqItmgQ6KMwkZIi0GrQsEqxtnkav/TydTm9LTMg3ZZj9nH39k30+ruYvVLA2loX2fw07t5mvlcDrt2QjHGycX2elLoHPcmC5/cs18RjuKtCo4SyavTkQUTPIWUTGwhFsbNXxtvvPMJFuS1+QansBG7efgkv3HkZuhGWr+dnRXP2o/1jbKw9xsnpGVbXnggnZn5hShjIptXHzGQBV67dwL/5szexunMKIxTEtfkipmcy6HccOJaLZJJJkga6bRvNlolwVG0Hl69ck+zt//uP/1j4SHQB4Eq60azgm9/8hkgonjzZxQf3PhJpxQvP30U8GpF8p1ajid0nT8QCIxGPIJfPYH9rF0HHlOiZlRu3kEwnsbhYwvHhOS7KZayvbcrKnt+L9ID5+SVMlKbx0UcPMTU9hfXNdczNz+H45AilUgG7j48xu5BDvVVFsbSCV179UcSzeTi894SeqBjgv/yffILVN8coOWG9kUEKgIdjXGIB/ppQcRn4i3L4ZruNeCKL2ZlFhMN0+rrcmjyL24wXnmeLkCowlAAQDONLV/lR6oVYXOeg0dlCp3uGTOoqopFZDMnpQUS6GOXy7xebhnj48oNUr18BivLgyvbikrznj4z+aCUPfECtHce7LoUFXHZBo+8po5fqNPxfesiB07iPUO+RRPFylGBX4G+7xKhLOD4eHV1TmBK/vRDzPCxntAn0MTPRHnlKAJFhALaXqqmkDexsyIFgF0ZwSkfbdLG2WUW7FUOtcoBX7s6i3mii1qS94wSqtTr0QBBzsyksLS/g+LQuRaPdbGK6RHMmGle1EQxG0OqGcHLOVauDH/7hOygUuJruwbYTeLhWxePVPcxPZjBRpO3AAP3uAENHR7tnodVvYqo0jfnZWcQSQWxuHePwoI7CREkKSaO+h/lFOvqH8OB+HbFkBguzOawsZWFoXXFYJKucfByRs3hUAMWYVhozFhh/Jas+T+IKqkCrsVMBzR51FNWGgzfeeB/Hx004gwAS6Tx+4qe+itIUI18852pJdnBxcV7GRw/el87h9LQuhZ6eMTE9JDEtRFNv3riJx09O8HCT+GIIU4U05iaT0EMEji0U8lmPJBlAtzNEqzvAzOyMdI/1RkWOy1QqKSOU2e/IPUteTcjQha1MfIYj8vbqE3Q7bUTCOuJi9KWLfKJer6JvDjAk8c9ty+aLoXmxeAQLi5PYe0J/bROJZAL1WhNHx/SiZkhdG7mJjEgXdJ0EQ6rgozK2RcJRLC/P4k//9M/EOKzd6+P23c/j7md+RKxGZYKQET+Ib3zjlz++syFA7BcbqVIjS4KnRwX5GtlQqY6BIGW7Rwf6jGA2DMTih/6DfGyeehqf4eH4HYTodAQw9W4oYjZyIjXRbm+g3lmFO2RLPYVs6hbisVlgGFOdgxRHnnZ99Ps0a1KRLeOre7WpUHYZ/q9LYp4/plxuN8a+TL5cavC4vMFTwgtb11uVS7GF5RWbVck+UjWT7FWSFi8Bd+VNo5AmnxujDL6VLYLS9Hgm7xylZKOrmM3+waAKFD2Lh2LU7f+ihmYYCOPkrI8PHhxC15OoVc5w9WoeRtjGcBDH5PSK0PO3Njbx2heeFznT/sERoJFL46JV7SFmOJgocL3JtauGJ/tdBLQMPvvZF5BMsNsyMQjEsbvXxYf3V1HM2pifU+TmTjuAVjMo1he5iZiQ+/pdFzduLePszMLa6jGuXV9Gq91At3shdqeuFcPukwtEEjHZ1Hz65WvI5QIISYIo2cjkDV0yzS+7TIVRqbFT8WNUl+PJJ7zxWXXpoojDxtYx3nrrkTz05JqQl7W8cgOvfv6HkS/ShpWYDAtZCGdn53hw/13s7uyg3jDRM+k1oyNpcEyhLOAEhUJOkiXqbVtwTJqGl7Ix2V51O3UJiitOTKDRqArzt9ZQgQHpTA6VakXEjYlEFLMzk9jf2UWt3hTblunZOdziJkp0Twl858/fEAaysvsISoZ4udoQBwbTCuLWtRKuL09ga3NTEjIb7To6zY4AvgSCb9y4IeMSX8Pp6bkcPtmJPCrnF/Lz2FGzm7t69ZoA16GwjXx2DpvrT9DqtlGaXcYXfugnUZhcwEAjhkmoA/il/7Bio0YOf5X7dGei2nkfzyAHgCQvemiw2JQmZ6FrkafAYWlWnmET+6vu8X9/OUrxJPKEdl5f4w4raLS20GmtomudyG3CrKawMYt0/JaYZg+HrLBKrMhiwzFKEhJH3ZHXIPmvxVsz80EX75rRv7/MM/dZw2NVyd+cqxt5jD2sCrVHyxEXPRtO/QGCvUeiL1EcGuq+fH8e9V0vHxQfcVZdl9eLjbg9ilGsQGp/5e0zghVZURl5+QC/Wsdzgoni6MjCw9VtzC3msbfNhEkNk1MxwYwYhpbOTkv0SWkiLflGO7t7GOqMrQfq5R6mcgmkYh21znd1VJsBdJyw6Jlmp2YwM13AwckJjo4rcM02CikTuTS3aFH0nRCqzSF6vQBi0aFgG41qE5/63C20WIhaQ5hWC53uKbq9BsJaDqcHFSTTZIRH0Go4ePlTN5DLDMjghK5RLsHvra6fX3Sly/SkGqqDUVyvUbcuh4TaSvFKSqJjIIi19X28+96G6Kcsxsna9PehyDKLl155BUvLy3Jwcqyt1+rYWP0I+/uH2Duqi71CLBZEPhGFaQ/RbNaRSugoZlISAFcsTWFrZx+V8xMU81kpMMTuxGc5qIuHcc9UAYauw9E5IsQ/FhCmMzQbTSSScbRaTeWaGAwIGCx8bpsK+wGitJ6wgKOjOsrVHpptE5br4jN3V/DctSJOj/dw9eptbD85wNHBERLxqBy25FKxE8rn87I+73R7uHbrNg72dtGs1xCLGjD7ZC+TAEgXgIA822RcEwsMGEEUp2Zx/eZdlOZvykaRnfQvfpIx6o/+0OtsZNWqGLLClB3TEPkFQVi0JGDbSobf7ZoSYDUxQcNsvjgvtMzbw4/6Ku/7XRaWse5ixKTlGlWdSkT66TfcaD1G19qE2TtD32wqzXGIps0ZJCLLSMWWEUvcoGuvcs4bdtC3GMJG4Z9SG49jLT7zV7Y3o1FGfQ1Hm8ux0S8A6h3418O3a/A7i6fwHK+IEbOxag+A3ponX/IU4hKd4hU46WC8zG8RWyp4XNbZIwax2nz53YzaUqk/iwUCNVJM6pQOTllmCB7BP/OzDCVQaxp4+537mF/UkYjrOD2iB0wYyXQIdYbK94b4/OdflPX1k+0LHJ2cSiY1GdvkhUR0YH7GQC45RDhEd0agb0Wwc1DB0tUruHHjuhhhV8vHKBXCCIf6kh7ZMaM4PO/hrNzFwGVyAQ8SS8DMhcVpzEwzd6mGrc1HyOaG0PUgyicdZFIGipMZHBy3YFsR3H35JuKRnogI+dBLwZUOh/wpReSTz2dk7MYLqcZJGVeDCtjnmCmjJvEvEXvqqDU62Ng8wMY219ot8dxxbW6nQoin8/jxn/opRGJxuS9qtQa2Vx/j4ryCD7eOUWt3EdGDiEXonkePXhOZhCFugMloBMlUEhEjgGqlikQigW6PFBFNsDjauwrmZPWERJgvZoXh3e8MEYlFxJzr6OhY7k/L6iCfZ9igDst0xKo0yNc/NMW9j2REdm/NHvDeh0c4O61hIm9gcS4lIHyvH0K11kUmlcDcNM3cNezt7CKdIvhvodtxUChOYEAgWddwdLCPTCKOTqupOhxZanDzRBsJF/ksM92HcIMDZAslFEpLuHL9eWTy0/i7v/gJxihiNv5Wxqfr+4VG3cSX3Dvfq5idDVF+SvKzuRJy+ZLc/DRDUj4mZK0+Db76uMd4xzSOi4xOe7gwrVPJjRoMj9BoHsO0agKeqdA4Yi4EDAtIx5dgRJaQy16VnCR70INlU0RG+ru37RnDop4i6wmQ49FbvE7D52+MxhvvPfCG9QHa0Qjm8WCkz5EOiYWCYWh9mNX7CDk7ioAnVqGKID0qXOo3Xnfjc3zGQvQ8DZUypPJIiB5HiD9LYTRBMdVj3IcauxROId0POT3DCNY2GnjyhGSxC3z600tod/qo12jEZKBcZbFxMTubxpWVG/je2+vQmAltD3B+3kK3zy2ag4jRxWwpiqX5DCK6K3lIfScCVwvguedexOHOPlrNIxmrqMO0rDA+Wiuj0mSnwEOA3i8GShPMFWOagY3bt69gf38HJ0cnmCzFoGuOGG5HowM4Aw1r63UEjQRu3JzB0lwGMUOTsV28in3bCrHR8NjTMv573j+S1Hj52ctn4KmU+WSKhzYlMIOhWG8enVSwtr6D46NTcc6zLCBfmsbPfu3vIhKLSnEitvX4/gc4P63i/tYRas2umo6lo1b3JX2EwkKyDMAwhsjFh0hEDSSSZB9bQnqlkpthfI7NbmGIfKGIZqchplj0spaOmoXSZZhdASGNxMIWUvEkKpW6OEkm0jk0aifQg5qs3tlRhYwovvfwGE7HwPJCAe3mCWLJLM6qJvYOz+RnRiMh3Lq+gMrZISbyNI93kM0UZfza3z3AlSsrkmBiW8qlgMzloB5Ct8O0hihsi+LTsAhCqQSampuRycaIZDG3fBv/1e//81Fv8X2/8emw3/o95Wdz+dj5IXX+6vjylPejeQmaKdKTg0J+CplsUYBJnjCKQu+xkX3QxE/YHANR/FbXLzLS5gYZfneOevMRTHsNrdah7PQZGCediHhpqIc6xLjYaAlGtIBk9DmkEjfhDADLZWdDcZ+3zXqWJewVFnneRwQ79R5VMVLYjv9nvx33x5jLaUy91/FVufjtBkz0K/cQMLcUlsN8bvHZVSQo9XOf3siprobXj69ZdVpPjwI+OKwqll/8VAEk2KzSGlQSpPKD6Vs63nxnTT5WI8jNUxv5YlIEdINBAuXKALF4DumMhnK5CssMy991hgNxn7t75w4mSjlULo7QrJcBt4HJEgWbOsp1G10buHL1Fk7294V8F4vzMxngYK+DeHIa0wtzksj48NEOms222G5ykxUKOQhpJiYm8pIwaRgWMikNdpf5SANPLJlAs03ldEZIcWHSFshtCbnijUzrTrrmsQCplE3PD8gjYfK6sEgIWC5Yo7q7hYXugXFUZhMYJii9vX2E995/gGa9LUz02fkV/OTf+o/A9BD+zWq9jrWPPsTJURn3Vg/R7NKEi58TFxHUY6lcJ/r9iACYRIKAg+XJBBJxjkAqrpYWEfFICmenDZVVlTAkUUELkiFN0zWC3CQfDnDt+oqox8tnF5iaZKy0JYTHu69+Du+/81dw+g6srotExIARTWHzkNG7Xbxy5zp67TICWhTbhw0cnteFsEnF+wu3VgDrnHpzSeGku2at2sLFqSlyB8pLGvWK56tENnoAA4tFhxweV5jixHp0dnShoBAU1zYPEQrn8e/evP/Jio0vMpSHxzNp8m9kubnFFV8ZZvlsV2V4zjZsRhUb3vheRzM+hslo8kyxkYfaY+36xYYfqjvooNZYRa+/IZlKzSZTCnpwxTIzgIGjHi7653I8DwWSSGVnEHCuoJB7SXxW+1YFQdpGSl4TTx2PsDhaNavtkf9epYjIjeMZSHmt3LNAsupcFMbjkxV9xjGvjSiqybMhSF27j6C5JamB4qtDHsjIi2YMb/CEnfKeBGfwfJp58yrXCulS5Hp5G0NRlstGzRNfDpRvs5+BLiMEb2w3jrfefgzDcHHtShwWg/4YzmYNhV7fbNFrpYOVlUkcHp4KiPz8C88jlYqg0biQmNiIwZs0IFKH1Y9Wkc8yM92VdbEbpCVDEr1WBbHYQLYtzbqJfj+EVz77CrQI/aFDAoR2+iaymQKqFx289947iMYDSCWSuDglfhBCPqchqg8QDQ8RiYfRdzQ8Xm1hfu4Gbj+3LCpmHiDiZSxjPrdPDHFTDgDjCw4WdY4+KvOMMRaqQBP0VGJUBbyz02SHaJoBrK3t4YMHj6XzY2rm8pUb+KHXvyKFmR18pVLG9uYmtrf2sbZ9hkZXJUck4zr0wACJdAozc5OYnsojqMfwl2+8g+ZFDVemI5gqkQ3swrZ4iLGjiaJ80UGv08Liyjw21p8gGQ8ilVHm+XzNzqCP0nQBhcIknmwdoN9twQjz/qMvTRi5VBR9qwPb22xabhirVOFbPcxPp5CNQYztys0BzuoWsvkpVCsniIYC+NzdBdGikVBJ8ejFRQfbpyai4SByKUMY5By5HbuDRMyA3VepnySP8hkgdBKJJxEyIrCERRzFCy+9im//9//TxxcbGp7Lw+fhLSPw08ML/O/AHziO3VimKjbEazLZ0mhb4hea8YLjf4/xbkHUyB5r2cdCSNDjCFWtr2IwOIVpHqHdOZPgLnm4mFLA2ZdpAeE0kvEZaME5ZFM3ZR1uuX3YjA6h2JDxbYw7GSm1FauUf98vLKPVt8eafmrUG2cK+zf0qAO8xHFG783z46Ehull7gKC5qewQvDQGX/4xwlTGMrZUofFBzDG8TL6nwmF8/EbiXql/8ppRvk8pMPTOERd0ZilpOC1bOD7qY2d7E8uLIcxPG6jXu3LdTsst1BtDERNGw5rkWkdiCaQSKcxMljA5nZHEzSGzphCBNUhjdXUPvdY5smm2DywipthTTk2moRvMegpje6uOL772OianGSXTkgOBkgAC+4eHJzg6rElRrDdIYUiK9QLjVmZnE0jGBrD7XRiRNA6O2ijXQsLMffH5K4iELQzdDnR2fopgpDpEguOeY6FifCuzNNuxJeWRhEyF0/nJjWpFLgeoeCczYhZ4+HALHz7ckDQFNrWhSBx3P/VZ3Lj5PKLhGCq1Kh48+BC7u/t4tL6HVl8JZOdnsigmDCG4/dzP/xxOT/ZQqTfx128/gNO2cWUuiXBEgcCtNnByVhYmOcekeDiMXDaF46NzxKPAzExMUjB4b9NofWpmCulMAQ8+eChZ4uShkYLAe8rQKMwZSEQLrV3Py10c1UkBARam4vjaz/wwND2Aew82cF6x0e8Hkc/GcH50hMm8LiOcbkSFNV6r9lHu2hjYXUyXcpL2kM5kMXBtkStQRGpRFEtk1NAFO6NRneUMkC3N4/YLL4st8De++RufrNgofowaIdTmwyOZjSQM/qZGrZl5w3MbZZouJrzORtTF47jEGMg8Lrj0cZNnN1LKopInF8HhCzQ7j9Azd2H2K+ia515+E6urAU1LIBabg6HNIhW7iXiMMR8MaaOnLPNuJPrskgTmgTPPbpH8B9jHqp5ad491OIKT+Jsr327T78y8MU2NVIzD7cGqfwj0NxVZT+QX6nMQbx3vl89mFrawd1r7110wGQE9FRbhF2l2jsTL/O6GzGQhP4p+U53krqvBdHQ8eLSHo+MaEnENyXAdc9NKbNnquOj2dXS6DmZms7TiRfmiJflNiSgD6l0sLC0gm4vDtZhFHcMglMH6+iEq53uYKurQQ0F0TFf+3kQxLUrvXj+I9Y0Kvvz6jyKXIX7XkYfccUI4vzjD4fE+EvE8GvUWXKeNmekcWl1iSD2kUlFZs0cjBnq2i3LFRaWlo91y8doXPovpyTiGgxbCUmw42igr+Ms1g1zd0bXl9VCjlOrE1WGmVrTKllStyiVa2gUO9k9w/6N11CoNmH0HDi1soCEez2BudgEz03M4OD7BydkJGs0eqm1X9EpT+QjCQU26iDsvv4Cf/unXYTkO3nn7QxzvHEGDg1anhm7HxelZUzoldggSWw0lO+BmEIM+ZieZZKrcCmgLcf3G81jf3MT52THSSZqbM4KHuV40Qo+i0wN65hABKyBq7o7romO7iIZMzE8lRBAaMuJIJEvotGzEUmxTTRwdbKM4kUdA01BvddCjcRavi0laSRDhRB7Q08LTYs4YDfY5MTAnS+5xdyDFKF8sIlucF4dOXtNv/OqvfnyxYbrC+EjjI/s+buB/ojJPekpwzsp06OJIO1maQzKdlxdMs6XvA2Gf4dWMXtHYWlx1TMpz1qPcSaxJrc3WdhuOfYFevybrw3CYp8UkosZVZJK3ENaZhqnJjeTQO8RmPAlNmxSz0d9GyUrY46881Wl5XY1P5vOZ0/6opN6/wnF8bow/dvrXSASRsoKmcVFXOhvN3lHFm6xQdjiqdVFrcq+TUUJM75QeuQn6ply+1seXVVziNkr2QE4TQUXV5TjSxdEPlrHAKRxfmLj/4CEikQZWFgwEeEJZFjp9V4SSqUwciZQDWGF027xxW0hndNkmtXsablx/HmGNXkIuqu0+dvaOEXLbyKdohxCA5Q5QrfSQySQ863gNu0cVzM7cwPz0JBIxGoVrOKEAsXIIhEhWA1o1U9bG2QxjkIkXOYI1zM0mMRz0YMRj6JoRbO9ZiMfn8NqrP4xodAjHrAgjm5G8Q0ne9NSY/IwFwFfEy9F9633I3mVXBUrafqWfUsWeo/sQ/Z6Ji3ITR0dnqFxUhdlMXMaySMhzMVmaxuT8PMrVC5FNOMEUnuweImjWYA0GOKt2hA6Qy0SwtDKHleUrcNot9No2Do8oC+nL+jiRSgh3h6r78xrJpzqymRjOqEEKaWI5SjDX0Ay0WjZanZaYk8XZHbFQBYMwLT4DcTT6NnqWi/BQQy6ZgT100KethtlFOOQKmW/I7xmOwupZyEzkhaD3zlvvIZlOC1s4Gk2j3Wyg2ami36rJMx2MZDDUKIxl16sjkyvhyvUbWFm5KumvXI/zOVcpGSExNePr+vov/eInLDYeZqGYsQoT8ElxqhAoGJQvhlIG6kUInvFGn55dQiqZ86w31YPybPcy/udLLs/T55JqJDyDKllpMp6kgnJtHf3uBpxBXQh/wUAGsegViXPRtKIXhCbEcsl4UsWGxDUPkB0bh3gWqgA+39jWfw0+j2Vs5e13Nr4ym5618vuxdbq/zvLWr7LnGPZg1u4h1N/3YloYY6LEoopu71mME1D08pGUSyALpueJQzDcC233qQgy+onFghp5peBxAyj6sCBsPmihNDR9Bnq0gFq9i7f/6k2Uzx5jujjA/GxavFQsJ4BKxUU8HkEi7WLoBHFx1kM2byAc7SGZyGJ/30SuuIip6RLK1TZWH28hFg0gGxvCCFnQYhqcQAC107YYQQ2GPZGOVFtcHKQ5xeLa1RlMThaxvrqGkNZAMmGhXu3DHcbFpHuyGBN27OFxV5i9U5NR2P0euiZwfDHERT2I+aU7+PKPfFUicW2rBttmsiVTR5sI0ftowPZehf8pKoOng/I+M9VJeqp6FuSROJOWEI5skFTcNDtXSi9MEV4ylG1z+wC7exzlBxJM97nXXsPJ2Skuzqsidzg/r8LsN9G2geNySw6y6WJWLCPKtRqCAweZZFrW3bzdJCImSrcCVQC6toOJ4gRKubQE26XTOTx+9BAPH9yXPCtSDwhAk1KQTTNihSJfHV2zj2AkjSfHVQHpNWrWuOXz8q30UEgSOSNhHtsuoiIhGiJTpMSHv3Rcv/EcFpeWEQgYOD27EDEoMSTpmmkAr1Msm0Ixn8fEzDUhI0bCEQm2azaqKis8GEQ8GZcph9f967/0jU9ebNRJocBLceIT5/qnxypZP0pvz5OQJ0wIUzMLSCRynmBQbVH8tn/8n8/+3v/zJbnNO6ykBVHmT0HNlSC1Tu+xWE2wGEW0ZeTSt6EbeVn9KrElgWP6fzRhu21x7vfJiSITGLOBUKOJp5ny9/pekfXX2P/e8WqsAEn1HZXhy+1ScMjO5h5C1qGyuZDNmbLEVB7LigejMBw1AvH3LDYEMZXy239fHvdGMAdvnPLwG87+Awlr4wOlA0zCjExDiy5CM5J4//23sbH+PeRTPZQyJqKGLSxeyw6hXKbD4gC5glLqVy46iMQtTJQiwCCOtbUalq++iHqnCasPHD05QjoTxnQpIYFvRjyCbq8Ht8MIW6YRKM+YQTCKja1z9CwbyyuziMWTqHPjpFcwPxsQLsvRaVfSCKYmmNc9xMk57V4DmJ9JYcCURSOMDrk8R300e3H82E/8ApZmr8N1enDcJtzuMazuoSjC4XQVxUGFNHsUBLJ+Pa6YiFE9m1tPoObjN8p+RIHyagvELofma+oz2D+4wJt//R7qzZ4QEl96+RUsXb2GR49WUTmvCozQ6bWxe1zF8UUDcbJ/Sznhd51XG4J5TBZL0n1ubD1BqVCQrqVer4mFQyQdR7NSRcwwxHiuUJoQhb0eBE6OdrG9dYR+B4hHQ5idjiIdD0oxbps2LMTxcPsMlud4QFsLPndxhvnJQeXCCEE8obPJCCYKKSysXBGVN8ceBt8xbsiIEOiNUQ0kBvW+UJgbp1g8IfFMzIsXMfBwiG6vjVr1XHKx+LXhiAr4Y1341V//+5+g2Pzu78jDKOJKoYV7kamacosTJ/oxroq0qlyDOY6AaVMzi0gmsyN18g/saryHx9cPPLutUgCoimnxFsOjFbCaMuqoND+SlMVC+gUEg1nP+kYxh1V2lAvbbcJxOyoR0bMrlOZjDPdQ/jwKoxon8fH3sj3ywMRR2+1dwhHXZtyCw/tvI+4QN16Djio25qGqynTm96NcpF4oaoDqUPxNCte06vXw55A/oYBMvk5lXu4LCkevWbgiHKX4jeJwhpPIlu5ioOe4E8P2+kO889a/RVSv4OZyGBo6kjHkuASEBygUmLkNtFr8913kiwZSGR0XZybanSheePlV/PlfvIGJTA6BvoNe2+SjKyI/8YcZONADEXmYle5L5QRyJRqMhpAsJtHsOMjn53B8+BFevpOEY7fR7yVwen6BfIG4Wxrlcg+9fhPFrPKMjiYy6DpprO+0oSdm8ZUf/3nkM1MeLmUh6DTRqa3DNo9ghEy5J2Qd7m2q5KzzTMUkelhGKyUOllxLqsA9aoGQ7ASrVAnO/B2ZvAztq9c7ePPtD7C7e4TgUEc6V8DNF+6Id9PB3h7OT4/R7bbxaJHMTvYAACAASURBVOMUxxWu9iMopONwTAf1Vg+xWFicDBl53DMt5DJp2CbtaunYl0RvoOFk/wAv3X4BJ8cnYHUoV86EwTtXLOGzn31FeC9Hh6dYfbyOZEwXC1aKneudAXZP6sgVp1CpkLZgysFPCxYercKiHgCpSAhf+uLL+PznX0IqkZXNZpBWFIMh2k0LQT2F0uSSMJgFXPckMSwuFFZTNc6linomhhL1e3Z+JKkR/HpeP9pLcPP367/5Dz6+2EhInQeA+gy+0cPpGUopnY4irvGH0lGM2cI8mSenFxBPZC4xGx+oG1tt+9sU/6H0C8ElvqNGNZ4oamAjz0WZdKuFgo2utS2XMRlZxMBNKMZs0O++lILWtGnu0+HfUutsbxshN5O3tRg9rJ7puW84rlbgfsaQsnl4mrB3qSD3SX/KDsILVhswpjSEgNuBVfsAQetYGMT2UHm/KqNzdSOoLkelf8rrlE0gf09ciFs6Xdmfysrc006pyqQMzfmGXCqsdZZYaHoOFzWeljdRnLkpfBmr28a9976De+/8a0RDJ3jxZgmxCFnWvKlttJp95Mj6DWtoVGyxoEhliLF0MT17GxPTC/g3//rfIWMYCFsBBFpBMAN9aAQFpwgb9CbOoFphJ6m8ksWcfGDDjtgwCmG4TEudv4a1x+9gcZ5Yjwu7n0C5XkU8Qb3VEJVyC/MLRSSiLlzLFG3R9r4NNzSPL/6Nr2Hl+h2xzFQ0hiF6zQtcHD5AMtoRk3XB5uRg8RmaSv8kGzqH9iAqJVR1lIogyQ/GN70Xro5nqeonoDIBgorovf1jvPfBR2jUuugT3hpqeO6FO5ibmsbekw102w2sbh2jZQ8RjkYRZaSx6aLW7CAapUWKJhHFtKygQpsSAFHCd3vo2jaMIDBXouWGjYAREfA5ly4IsHx0uo+pqTzmFqbkte9uHqDdIIWAlqMp7Jyc4wuvfRGxaBh/+RdvoNXowA0FZEMVHIQQ0YZ4/sYCvvozP4bl5QV06T5IJbsWFL7M2VkDmcwsZuavizn7+KQhx774Onu2sx5wy+J3fMw8ehu6xo4sKp0Un4Ff+Xt/7+OLDXOjFKVb8WhGXiFeR6Dwm0vymjycTFbo96V1nppeQCSa9Kwl1MM0Gpn8cLIxqr3/sI9emc+kHZHe/L9PJhZFmRZarR002psATORTN5CM3pRca+ZMM+FStTnEI5ryfwkjUzse9XB6Xc54J8P3NN7FKP6F4t2NE+qe/b0ULt8o3SPYqZ/BfoIIQk/SFXT7THnoejlFLCJs+YWE5uHhcr3lklOtreZuv+DRQExAd89pkGtelZut1uS0SyDDlOxVy9HQ6kVwchHA3PKnUJxcxMCx8J3v/AnOT+7h+qKBQnIIu9cRZXC5SosQDdPzTHXsoNPUYPV7yBUMmBZv2CgmJudwdlxF8+QcqUESThPoDxzEZqbQ7DeQSVgoxpM43z9D2IBEmzTKjPWIoh+2oeVDiOdz0A0d1coO5mbiGNoOyufMZnKQL6XFCO3srKI2ZhFIdrWRTOCiYWBta4ji7Et46eUvSagbt1DV+in2tz9CQm+hlCe7uie4i+LPeLE9HgNJUZRoB8pC6EXviC+mJxsZ2YyoCVUut3cPsKtkCoQ7COCUEoVH29g5OEerP5DR4tN376B8doxuu4WTSgcNU229QrRiBYuJSgXRg2HRHrGT6QtITBnFUJTiHOMKqRhSibDIAU4vqvK9CQ6v3FjGRx+t4vbtF7C1sQrDCGBqooShE8B5+QzDkI5omhYgVH7riOph7DzZw+FpFb2uAy0QxNREHD/6pVdw987LMIwMBoM+NEMTch+tP8/OapicWsHcwg1xXWSx7vcZrOi7GHhprYx+Vu0i+mZXYo6ZjcViQwMt/7D91W9+gmLzrd//3RGKr3SDitOhBH2XsSf+JkYOVdtGz6QgTMPM3Iqg4yMx4jPbpx8EDvsP7FPYDh8zSWnkp64c9p1BFc3WAXr9x7KpYCEIBdOIRRaRSlwDAknpgdTWh5hNa7T6lpvMa5F9QPhyTPTTJMYAYa88qfftoTFPy8Y9cp0Pl/t4lhJISv41uUOy+n6AkHmsuhZ+Xz9QzttEsQqpdbsKmZPAS651iduIubomJEGSBcdPHIKLIjaUsdbBMETWqeLWBLQ4ml0dZ2USLa+iWFrAW2+9gf3d91DK9jFT1BEJcdXLBAtugdoIx1xkczG0G4x9HCKRpAiS345Rsn2Jjy3E8qjt9FG9CKClpxCdXYAW6aAYq2HYaMKqN7G0lELYCOJwo43zCwt63sDMzRzO62fCy4jHaHw1QLuhsKIBLNmIXJy1pEAXizHoIYWhsEvYOzZwWkkhnl1BJjuLL372FbG62Nl5HxGtiVKOAYXsDMktYQFX5El1nT3HSSZPhKhgVveUkn14mKN41aiMeCZ/CmlBPihVmITF6w6Fkc7fX9QsvPm9B9jZO5Hu/vata+JZUz6v4MnBBeK5CeSKBZwc7KLVaEELR+TAG9iUOjSEWKjM0qguH6LJRIQAMDc9IakH/NzPKxfI51KI6kCzz9z5KMJGBJoA3zYcqy8bT45TyWwW6VwOSyuzKGTi2HvyBMeHp/hg9QTlSg3JqI4vfOZ5vP6lL0A3YrBdJmpaiMVTUkAtm1nzVKHPQI+QnBmVrpzeRRwz1aVQhzWPPz9eyDS7qNcv4BDkEZxTdbPMrf/lT7L6ZrHxAVEf8BwVCF9T4m0Z1WgylDUcAWJ+yKR2h8OM3lU//KkCMrbeflYTNd7ZqKGZhk88GdT45Lp11JsP0TN3oAfpbse0TOXX4gyZybOCVPwWgqGUUlWDhKg2HLfleZd4HYo3PnnV0xvTVKG47LJ88oyqDj6r2BdP+SC233Vcvkf19/yUSv49KTY1FptTbw7mDey5c7OYihBPMXOV6RfNpnTJAEIwInR5+oqoeBJ/7c2HgmOrl6ckOd0qkE4eGmqGAhps10CnF0SjE0Rh8irarTa+99afoVVbw/JsRGJaCG9wTGiywAR0RGJBRGMDDOyBmJEzXsWIcuwjBuAg2DfQOtTRbOhohQvox3II6qe4vehAt00M+y1MThkyPti1JDbWKgikhiguRhDQVPQw7REoC6AmiLIGdjtmL4hO2xYCG39+YGgjk8pIl7C+E0C1PY+AMYF6s4mv/cyX0O0cQgt1kU9CQuJUWie7mQQGQa78FVqhMDFPCS/iTYpVmSxJFrENl97EQ45ffG0sVqbyHfLC1tWmT5H/xFZzAJjDCE7LbfzJn/wprH4f11YWxEtme2sPBydVNK2BUPqzccan6IglUnBtilADkkBCO89sLotutyMJnT3TRYMezBTVct1shMUbqpBOIx3R0ek7IrTk13P0ZrQuCxUFqxRidk0LIZ2JmxqM0ADJSBSdVg+PD6qwnR5uXJ3GT//NH8Otq5TwDHFWLcN1QyiWaN+bFsBbJhjeX3TXFFY+5UDEOi/5S1JkPGEwH2Xb6qFcOYVl970gxMtn6B/949/6BGPUt39ffZFvIeHbXvoP6di/98lvjqPYw2TFzM4uIRJJyAOkWMiXFpbjnBu/2PygMUp1OhwR6LdLUl8ZjfYaeua+jE40eFI+O8qjV3Jeh3HEwgtIxp+DbqSlGhOzIddGsojF58YD/8YsGvz6p3gvqktRPjMe/d+7uD4vxyck+hqoZ3lEyphcnQKCaw2acBqPEDAZu0qA0AMfPSmIwqb4jmMYBNIYBpPSlVB4GAqnxR+YGyb+TxHT+CJVkXGZiBn0ZCNkdAur28O35IZhZ8STK4CQkcD+4S7u3/sutEENIbeCiSI3EepBxSCBdofCQxNXr07KWtnqcSTriamSForB4bbHNGBVyNXQ0ec2KxTGMFTFtetDpOJUSpviEnd+3EawV0T1xEZf6yA2pWEYpIbIFMxKj4QRCLrQw2SBJ3FySoMoZiPxM+1KCoDVG8IKpnFcT+KslkHfDsvr/eav/scYOLShEAmluP7TjkEwsqAhIw9PWLb2rmiTlJyDB5OA7LK1Y22md3ZfMD3HaqHfq4DzYdBl9pIilCqZCLsQiByAD6TD6Bstj3/xL/5XtKuHWJzOoNe1sXfUgIkILmoc35nAAOnkBHqg+RUxGh4fYQOpZEIOYwoZ6dsrthaDgVhHbO8w5qYNI2QISzqeYsDcUAzS9XAM7XZfEhJKhayAwXo4jvNqGb1OG9lkClMTeVGkdxz67Gj40hdfxec+/XnRj7GI7u0fIFNcwfz8irB/mYjidy1M/JTJcmyJ4tcDH0IQcISRM46Jep2Fy5SizWQKFXEUwG/+1j/6+GLzh9/+lvrevvZmxJVSD6o/w6mKrx5QisL6RMzIsxHMJu51NpfcmWflCn4RGu98RviHVFmVoGiap2g012G7pxgGLAGjyWwcGZl4K2DStMkT0LRpZNPXEQ7n0DPbcAc8ufhQemzRUXVRb0yRvjw/Ym91rYqNv4l7OmJG9NSjYnfJxxkfD32gmJdHGzZgN1cRtKqqtWdxYFMiimU1ovF1I5gBQpMIx6egM0nRiGMYiGBAsh5HAE/HI/sFWeV6QLHX4irJheLt+DR99bnL0CBjyzvvfwePH/0VZos6YJaFTJfLpsVHmPwRPgSUECTjUeTyA9mYDNwOOt0WwkYctslHKYvytgW7F0Ayk0DX7iEUtVGcYWQs3xCxCAPnxxaqXMD1DAQSLvJX0zDdpnSlGolqUTW41CoUFDogPY8Rsa7dQiphIJeNo9Gy8N6HfZw2Mui5Gdh2CD/5kz+CVz93VwoN6c4B0jLUBDraKCqVt8JoVKKLeoBk4yjdIZtCdpXSmktgIIsOBl0M7Tp6jXPAaiCArjBmQ0FakBKud4S4xs5mGMzhf/gf/yXszjEmsmEBWOvdEJq9oaRFqjROTdm5ks/jG815hEMZi2lEHghK1xKJGQLOUwwZ0nTpgmzXRaVcloKQiEUVzhOOSLBARDfgWsRKhjKyEeCvVi4wM5mTDskI6zIyTZSS+PEf+wpSySzMXg99y8SDB6v4wo/8rHgPs2sj/CHFRUQDEln4fTCIgh7UBOD/4hhar1ckHYNjIg3bOB4SZP+1v//rH19s6NQ3cuv3OB8Crnn2mT547INEElXrOuKsz5UzV4HRaNIjAl5Sxkev0J//nvEh9v/7Jc+GMbsVVGr3YTu70BhFwYBzsagjVsFxgScPny61+0fQhDOIIaJdRz53HZZDg3HmDXEcUPwbdRN64klvDqX+xCfnqZNPERlFcPqMgtgXW453NM++Nx8Lkq7FqcFtrWPYr4pBuD2wqV5SWzyxnCBIl0AwPINoegnh2IT48TCBkfiA78jn43TUVinekaIhqNPKU6h7ucuKa3SpFg+yoA4tvHvv/8PGxl8jl3Ix7JcR0YdIxGKoVi+QzRdQrw7Rt4BiPomT432xK5idScKyaigUJ8VXZSq9hPqeiX6zLWbl5qCO3EwctUZXvGVCektAyk5TF8xm0NUQSgWw8OIMzqoHSCczMC1LcIntJ/vAIIZUuiC+ORzTJktRPFk9wtLSLFITWdz7yMHqjotW18DCwjK+/vM/h3QqwhlI5V5TkqFi0i4TNDwxrYzyLMC8QBwHRPUdkBWuhBw+JWng31eMb6Z5dqobGDhV6AEbQXGfI1vFkXHXHsTkM/uX/9u/QjoeQKNygXLDRrntoNWkbmuIsB6WAhMYclPHw0KlcQ64GGCH6kkl+AGTo0REml5E7O64HCBPJ1PIIJVLSgInM8F7NLEyIjAdhhzqop3SQgGk0gnh+rBIX786I2maqXQa+XwJ2VwC165dkVGcxEVmj+/tHuO1178qjGVOI37+Fg9AYb/7xFXP8veSmiHVyLvdCZrbqNXKsG2GbhHbUSJmfv0/+M1/+PHF5g++xazvMe8Z33xplHV92a3wopEnwM1Lt0PbB0Nc+ggQ+6kKzz6Uz3Jqnn1Q/TGFX0fxXrO9gW6Pqu8G+NCQfCT8AFHvKkk/9VGcxdXDOY1c6gWEwwX0zCbcYUuEmApA97Kwvffkg97jq/enNlJjI9G48MYnBY6Pm9Kpeatv31RMxkinDruxjoBZU37KZFtK0XMVDwUGBihgqM8gM3kTDrgi5azlFRDV08pNIStbD0gev67CG+EDJH7N/DGK2ax+edu30BDdfh1vvPFv8eD9N7FC8+3WBeJREzefK8G2w9jaOMeVa7NoNXoSrULORM/iGGoilZzA4fEZ8okc9K6NdDiAfC4BExeYWUng6LCPRn2IiakY4vEAep0AGqcBBJ0k9iunGGS5IjeRjtMLpS9bkpnZIlr1tmxF9OhAuCyTk1mk4mnce38LHcuAFlkAUMDecQMvf/Yz+LGvvA7qTv3r7YO9PmeLBk9qReuPAspPgoZT8mAJwCnMIClS7HSko/b+DtMwHCk22xjaZejBPoLcRnE8DRK3oZZJx/rGDvb393F2coBG3UStE8R5k52D4ofRG03Gabk/ATJ5De8zUV7J7LpUlhnHXXZA1JjRQY9LyfMqpQ8Mjwshk8mhkM/I96rV6qg1WrCpSUqlEI0kUa/XoQU7+MynnscXXv2CqN/Jn6o0j3FyfIZms4d8toREKiMRSzeu30Jp7oo8L0xXUE0NO5enFyRqxPe3wepu8nck6voSa6qg12/Jpli1iop4+mu/8QlIfd/+/d8b4Sw+qUy145fWiv644/+TOdvNZhchLYy5uSVEo5xHL8lqP2iEGh+jRo/FmIGUMjpnVGkXjdY22t11BAJNYYpxS6WKh68l4ocWRlifRjJ9ExF9UvAZ06F+ijwbP3DOW4B7QOsouVLeyFNFW92U/ibD97nxg8/Go3m9tbe3vPB3WB4rmTFRxGw2EDDrCNEoyWVn40XNUIsDHX0rodbUV19Bpjij8qvFoJs3Nk3JTOFn9BgFayvLBJ6CbJWJ/NMTmBEhap3uSUyk+VF4EBuhnmWi0WhiY2MdH7z3DrRBA3GthYWZCKYnU1h99ARXbmVk7bqzWcfiYhHHpw05jQu5HNZWj5BIT6BXbyMTAOIBRzRR6UIA81fiqFcd9HthsZZkx0kNUbMCREJpnHSbGGYjsAMDRII9zM3GcXJaRypNpXMUR/tVLKxQUtHB+bmJq8/NoFYdYm8zgOdvfgbd7gDvPNxEOJPDa194Ffl8Rj2cYRLlmHzqqeCJ8rnKOMzfpPQETzRBNSW/jvlXFHjGI7qo3DnS0eTQxyisXgMHO48Aq4aJAjVkXVkdsxNiebLdIVqtLu69/yGOTo7RatAzOYSuFUaDZEeyjpmlbSsiqVAbvKJmSKCb1zXLf1NkUn52U6UY8pkk5meZPtrEhx9uCDDsBHik2mDWXTadQpSRMlEvNK/XUckbRhA3byzi1c+8gsniFHr9DmrtOta31tBuDTE1eR23b38KpdI0grKeDkgKCm+MHikrcr/5yIQCef3DTI35TxvfeZOpPJ+UK3S6DQQDarNG/Jbv67f+03/88Z0NSX0jvMYvdATJvLXriOg2kvKzW3TR4+ZCMzA1qSjQfrHxC82zHY7/hr4PYB2VTmVsJPMjuqg3V9HubiEIOvzzCrDl402micetrk0hn7mOUCgjMSPMCTftmmyl6MTvMVwUWXDcJMszKvcBXXk9I1mGJyXwsA91Q16uuC+vptJW+aziEegta6YWBs0taCQYekkR0tkIaU/ZWgYCMRyc9tCx4li8ege5/DzcgYFGs4vd/WOcnJyjXm/DtHjDM3kxLEmL1NbQZS+dJJU8Iv+n7F/EewYzl8koVvhOvdnAw4ePsbn1RIynjGAT4WEZ6cgQQTcII2rhuTtpnJ9Yklm0uJzB5noNmWxaEjEPDxt46ZVX8e5330WsH4DTpJp+iMJEAkGjrYyrAkmxKOBBEYtFMTCVJKEdNBGbLWJ6cQ618g7icRvnZzZq9Rqev5NB+ZgauwCyxSQ+ekijpwgCbhD58BImivPY2j3D+kkDXQlU0xCJhJHLFxCJJ6CFDTCqRoGwmiSIcl3b7fZE7kGBKD9OYhzkteiG0iTl0ilJjCgUUoIVMZuq3+vgaPcRrM4pJgsUSdKDh2ORIokq3lMQ6+ubuP8BJTMtcdWjH/NwGAdChmx7HEtFH4l7peNKEECnT7sTtc0SMzbPQ1rugmAQ6YghXBx2QXTLk3QIrwBY3jgjPQaB5ojymWHG1srVReQnspiYmIRld0WkKl+mBxBLTCOfvYJoRMkkyM1SBe6Sja46FNVy+d2gwjG/HwJR/93rl6U6DVCvltHu0Odbhf7xF7u1T1Rs/ut/+k+8Va8Cf9UKTMnvRwpoT4zpt1g0jSZATKCpVJodFZsflKxwWTEvRZrjyLe/Tlfm3Yr9KY/3oI+euS1Fh8Cdv1bHMIpIeBHp9A3h3BAolusRoCVoU5HixGeWIN0YViOnlWIWj0CvZzx7fK8ZhVl5RkveqKS0m35crmrVVSehWvjRNs9pYdjalmLjiF6HJCt6uI2YfPI7hrGV6wF07Djmr7yCbi+At999hK2dQ8loZqwxGcJcd3K8YbERzEILIcoTXtflISSLk/qkaJR/ZtcTkNUyyYC1Wg2P19ews7eD0KCJpNbEdCEmD1+tdoxYLITKeQ9ziylksxGsr56JijvCrklL4PlP3cXbb/w1ot0g3EZXXoMRDktIW8BwENJp4qQC77lt4fjhWD30gjZS8yWsXLuOk+MtCbi/KHfFwPull2fR61jY2aqK7WbfCWJx4RYMe4hhk2poE1uVPiom50/1sKjMcyY1sGvg9orbFBZWjiKacFFYVCKGIZ0ER5h4LCLUfJ1Odroh2EcsZkgqwsx0ClOlHI72NlE+WcN0QUfC4H1kkrKEgSu8fck+58+5qLSwur6H/UOmgBJctyUpQkUl82dq4kfM+5reNp1+TyQKAZKWEEA0npA/MxCu2enCou5w5CTpp6wqIoQo0WV8USto3mOM6s0nDRTTEXz1Z7+G0vQ8yo1zdO1j5Io0UTdgGCVkU1eh6xPAMIwBsSexL2FKie/If1k4xjsZr6Z58Iw/kl+Kjv1Dlgc4zdvbLYoxSfIjYK3LAfjNX/8EAPHv/LN/OuZlc7mVUitAReq7pLGpt8/WiZ0NP/Sp6XlhPvKV+sVmfFOjKujTW6qn1t9++ZS1NhmeNOXmSMH4XYowd9BubsFBWywUYtEFpOILCAbzIhpUGVEEXm30rZqkBajNja+y9pIHvDlVAcDqxHjKKMwrLuPA8bPvY1SnvLfjA/rS5XhyDs1pwWlvAXZNMnjUylURIHkDCV2es24wDDqsNdtBRDJXsbHTwHe++wH6NhA0otADQEwjxT+IaJgPi6FGPfI4JHKD+IYh2ULhCBXbartBVidp8SxGLA6NZgPrjx/jeG8N+qCG2Zk4lpanUKtUJPObSQZHx3sSfJZMZcWGglaQt168DT0SxNt//l1M6TmYtS5ChoZBOCS+KblSFhe1ClptB+V6WwpgkRnRbg9D3UGskJJiw5N9c3MTIU0lBJycHMoGg5gCfVhS6RiWl6fRO7Ww+u4+TmptnPSBbigmHBCyYchDogm78h9mV8NRigweGrFrsmJmkZX0SWZwh+iIpwmZLp5MCo+FkcAGi3EkiHRKx5XFEson63DNMnLRgAC6FBSxwAgN0MeBOCZxIRFKota2pWuhILHVrKPdaKJJbVmrLZwYh0RXib5lZrsKciRIy7GFFrrENidKU7K9OymXcXpxLv7GBICJIfmDBbdlVNGrnHggFtIwX4piKqfjJ/7WN1BauAI7QDe+Q5j9Y8QjTCelxmlSnhG5vUdSHuXbfZlvdnlAqnHp6bX3JTXEP3D9UsO7byDpDP1eS65Tp0MNGGN3PiGp73d/55+pN+md1CqFcXyGU7Omz0dRAixLlLuy+p5ZUMXGM+fmt/L38/4//X93WSGfLkAKC/KrrlrnMqVQC/Kit+Gah6g092W9nUpepb2QmJ5zi8PxSSnIbPTNGtxhT9ajiknqmWKr20cJ8jxchubs0gV+Xw65L0dQ+do+M5ofzPjY5H9QY3VUvlizW7Db2xg6dWiBuGKjUq8lYXRKoU0BZTAUh+OSJp5AJL2ASiuEP/6//hRnp2eyts+FQyjFDJCGwpA2oanxP1DawJuEEhJ2ILqBSDKFeCYHPRpRJ7nBLkcTVS5HidPDI3z0wduwzTKMcB/Pv7CCiWJB8XLcITY2d+S6zMxOSffX6/ZxfLKHgGYixk1KxUX5qIem5aLtWPj/GXsPKEvP6kp035xT1a3UVdXVXZ2j1GplARIKgFogAwI8HjzYZswQjQlj4zdrZuyHZy3PeGaWn2fZnucwA8YkG2yeyaAAWAEhFFtS51w53aqb873v7XO+7///anjL3WtJXd19q+5////7znfOPvvs3WInhUJXzYqUha1GT7wEM+EIYtEGhraEML5zTOREg8EUxraMC7jJe3ZldlZIjlNT22TglOk4ZRBefeoMZk/Ny0jEeieCUi+ERr+Pji+AJksMkUrlmuBn8onbQyISQioUQMQPRIlNUEKtT2UADnWSZ0PSmg/+SAypXF4wIF8qgS1T4xjIJtBurKJSXkRYOobM1LviaKCIRl9GIXgAVrt95PITQDCBRofgMTulVLJroS2eU12xWKErQbGwhsLqClaWKWtbknJTVC4l6+tKycW9xiwtmogjlR7A8loBhY0S1grrwqviqucMm7T3+34kgj5MjviwJR/Dm9/xG5jYcR06fR4+a2jW5xCN5BAKTwicoBWAHSMwuKtHTtXZg2Zha8PFu9a9hFdLFbFiekBhfQXlEg/1lpSNDDaswN7/wWtQ6vtPn/49U7y5Ec574tvZB9udYSCiAjszG24ezkbRfoKbWwzbPIHK+WB2RsrhiLjMQxdM1gEVSSKl3auLi97fIRRQa60gFMog4NsiqnycmVJujkZuJ9j0aqIPy7a31eSxIlWO/Ki1b5UTQG80qeBqO6yB1arqOexhk7ko0c56husndPAoXlmnHRVezAAAIABJREFUisbGRaBbBQIZCZoE/NoCbocRT2SEiMauVDw2gGA4Dl+I09Nh/OB7P8KpF17Ati0pZP19RDptnbcR3kbXsQIhg1tsNsjq7OlwJX8GT2+2e1l2+YJ9cVakMBXLHJ5EoXAP/ngTmbEo9h/ch0QiKRKVHFaUzekH5hdnsL4yj26viWangEwqiva6D3OXG+ghKYGSpLd2y9jHBDij5UOkH4afHYpAAZO74oilwyhXyHxWCYjxLdsxOrZVVIpkwLTrw+VLS5i5cgVbBsewemYdvWJT0vN2MIRyS0ZVJZj6IzxUgmKLy1KSlH622+MM4JQ6adYQoIgOgVpiNjI7xt/7aNOto8f7FIAvO4DJG27A9utvkA5OwMcJ8Cb6vMftBvq9luAgDCLdVlsmnkVBwN9DdiCPcDwj5RCzECEcy2gbcZmOo+TIDhL/ge/Nlv/a6jJm52ZlpGBlcVEImuFAQEYGVtcKYiNDAaqh4S1yTY1GExdnFgTz6Rn7n2QUmBwLYXJ4DO/5wO8gFh9HnwqB9SsoFS8hmRxELLETfmgpx/VMPGsTWVWGU43ts+cQtQ63ltrixWg0s3db3/wjJ9PXCysIc4rUBGVm0x/+yEddSNN85dYzBrhgsFH2rIKeXpxGMQzlnlhCnwBCvS4adfomBwzPhuWMtpkVkLXDW56NaDVGNqUCNptR8Ssq9yvmxIfFL/h3ZVTKZ7BRXkA0OoDB7D4EgznZbDJgwvpa8sa2Wr7IyAP1irXu1jki4svK8jXhweMAwfa0CTCGvOfcZAMQK3Sn2Rjvhc65qKWKxXb0s/fgb1XRKi9K0ApG8+j5YghHqWYWh59cDPGz4nUwaCnBqt3uoVop4ftf+xairTa2DwYR6dZ4o9HiJiLdoEsRdzOVLjIfPfgZbchwZRpOEppYBOucD4FLApCaUgckY+jQbTTRQXwsgh27p8UbOsxA16Y2cwClchmLS+fR765JWVSslJBIRtCph1ErBlDcaKDb6iIRCYsGSpu4SqiLfrAjbX1WLomUD7k8g2fNYZUHAglsbPhww9E7hEjIe1fcqOLEibOosvwoddFfCyLRDYANawHWOU8UCiGdzSGSUGtn9fbqSlAhi1joBJSM6HVlwlvweYb2blsoNPx3Bh9mX+1+APVgELvuuANbDh9FLJ6Fv0tsj61oI28ih5fSK0ifIHm122mi1aQFS1DAaWmJyy9yd5QXZafGBRqRw4cGASyjOgJwS3ZDH6daBfOzs7h08QJWl5bQZGeoT1+qDSnF6jWKlyWRyQ9iba2ItfUqmo0+4vE2JseD2LtjL97/8f9TnCdqdc5BnUCnS/cEP9KZ3TK+E+CAsqwxQhL8HNSiCcv+sGvY7gEbSCzRVQONp0vkSQ60kUJDvnUpo5gFaqbP4dI2PnAtmc2nf+8/KuPS6rSYBowGGSX92DKI4LFiIazdqjr1PTYpKu12OtzlzdjxdDPUZYLM/z85jm8sZhjSkWLt2/cVsFE6g1r1Mjo9ek7HBLPJpncjFMqjx5vY10lbnmGc+O73aqYm0xkZez3Wx8obbR2QTP7SsIMNSq/3ww1OXmKgiW6ef1UATk6VdgPNahGJeBrByKAIWdl+NMHNTkdBxEajgVKxLFYaqytruDRzAUsLi8iHwrhp+xASaKDdbqDe6yAgq0AXORcxU3EOfAfMumeQIV4h7O42Z8iMpIYJTkSp2n5KJPTQCXeRHIshkqYV605k02kZe+BCYhq/sHgKwVBB9FC67ZBIT/qQQKsdQaXWBBn4uSTLGB8Kq2WE4zGSSrBRolh9H/FkFANZPzqtdUQJuvroPJHE8nIPN9xwp4DCHCxcXlzC2fOnRT+msd5Fv+hH1pdATKa4A1IS0pQtnkzIJm9wEDGowYYaNuw8tXscbeGhp1tEuHyixKgdKmYXBHHJt6KPfHZqJ6ZuvgWB/BasF0qSaYRCQD6fFRvcWDwmXSrGD014re98D6021QhbQgTUA5ENBx5qFnJQ0zw70iP7RohvSioludM2Q1h29Ro1LC0sYGZmFsvLS6KUV6tUUNxYR4MSfAQJIlGREO33qxjI+XHT9bfj3e/7JBZX57C89jwarVlU60UEQhzrGEQysQfZ9A74fUNKaAUHJvXzWzxA1/xmZUrb7nZSE8tFMmmO20nuo1qlHbb6uKm/PLtwLbz/WsSzfvc//HtHHMvpqJj2sC2htAsjcVECDWtQ8ivIsxkZHZdu1Ca/KJNgKa/FBBsj4L05urqZjX7FJ6y1c7dN8O00ao3zaLUKYlMRjsQRCdPwfhK5zF6Ewww4htvQY/1cEoBYGt9GhV/KNPPAlcynYJn8vVUV1IvaNM5gA7xgMyaz0Zu+mU9kTwlmKwKhtdqSdaRSefgCBM5Dsigr1RrW1kqYX1jB/PyizL1sFIoSHGTWJKC1eqzfwf6BFLbmY/BHOwjE1fWS/9F/WoIJcQO+DwHIVgetehNh5gStnkwRC1VeanEVjGJ21A8G0eapHA2gn+ijgTr2HdiNfTt3okeJ14Afy6vLmJs7i2isil6nIYOTbPPSbK5Y9iEYSqDVLGB0KIRErCXALElthWIPxQp5LEMolVeRSdaRSfWU8UoCXzSJhYUGDuy/TWxf1wvcYNTmpXwIvZRCaJc7WD3fQzKcEkA8Gk3I5ucQIx9lrVEVXJ2lTYvFi78vOiwi4iWt/5B4WUsGFArJyIcInje7qK5VUFtvYPrG1yCzay8WKk2cOn0BFy5cED0gtvq3jo9jcnIc4+Nj4szARUO2rtjz8FVtZmp1oVaYo0mp/obdrQ0Hg0VKtNeDwf6dMp61QSBdUbbDjaFVtVLG4sIcFmZnsUbgvriBtdU1NOp14c4xIMbiLdx2yy049vZ3Yn7xDMr1S6g2F9DpNoV9Ho+mEQqNIBadEg81kcyVN9eAqdPxtuXtHrnezrDl19i9rpKfFK2nf3lYMkuC45XyuszXqaA/n0kb/+YD10Dq++1/+0kb0FQIxzAIpcMj0cfIMZjuGWthpoUc1ovE4hgdnZCakxuXuIdq32yq9BwCnZwWRoBLG8n6T+q3raUFfA202ssoF6+g05lBpXoRHabkPbVVDYbiiEZHEQ5vRTo1hUh43Jz41EUmF4RcCT55djGU2KU4sLJJFbexTgf6oTSO6gPQkkuReJsWEWjkJudgnzhPmmelXA9TB8uEbFdSYYAt1hFhOjMhoZvh4tIGLl6exemz57G+XpCyKCh8EeZz6prJa8+F/NiaTorWzPiuAcTSxBZYogQk2MgMDpd/m4QzCnI30SJ+1u2j3eigUW1I5sNshYPifF71Rk3qf4LUmcEc6qhjrVZAIhXDTYePIE5N3GYDp8+eRrG4imCwhVyORnAMZqzmUuj309i6bSdWV+YwN/Mqhod8SFCIvBvB8kof+ZHdyA4OY2l5BqXCJYwOJ1CvV6XrViwSvA8hEh3EjUeO4PTpnyAUUvCUJLRQpIGhgQGceKaJZDij3bdIEqFoAMFwWLAp8XmPhuQzsPMUjgRlxigcVT4JhdrFO0uAf312cjA0+7hy4hKunLiMgW3TCA+PYWatjAtXFtH2B5AcyGBoMI/RwTyGR4YwMECJW58YypE7lEiyBKYDbAV9dtqktLfOo5JC6nuZ9SIlibDLlezgeI3JQaWdEBFVI4/NqsNKYKIUbweljQ0sLZEJvIC11RmU1gsyThAI1nHjjYdw8Oh2FCtzKFWK6PSrMuyKbghhdugCSYQjOQk4yeReREJjQg0RZMmUeIKWmC6UgYKdcldpBnZQWCEQZojsUHKAlNgcM5uNwgpCYd5fFZhjNnlNmc0nPvFxCRAE3qRMEi9pPTWV7KfllI0YDvOy2UE0nnJaeXzgxDIE5zHzSE4FqBFFbpqzuZ0Q52Y3TF+bTQaYU6g16O9dkHkpkf1kES6/eNLHkIiPIhIeRiK1B/HopASRTntddUR4g6WVqeWh13fJyWosP8Z0wmQcwkkblW9k47+AwjJprLwP+8AshmMxHr5PrUy/pQhyg1MyB1UtN/Dq8dMiNckAs15YQml1GRtLC2RzKa5CVil8CPv6SAT9yCWjCKf8GN81isEJekEbGQmTJYqgluBopkJj7WwkVYXJal5HB8o2Sw4jtM7UIByNoNqo4uSZk6jWNrBlZBj79x0Qm9yz569gdnYOzUYFoUAd41sS4mYZCOdQrwewdet2ROPU530F7VYJQ4NDaNQbqFZ7mN5xFGvrlI2cwWCW7gAL0m2q1miI10EqM4ChkRGMj43ilZeeRSZN/Ro6l/rRo5QFwmiU4xhIj2Dr+ISKopEzRHla6cLRE1zJfMzcyDcioM9nIjNj9KYW8XJqwQTF14jM7U65iXPPnsLq5SUyBNEPhVDjYcnp6uFhZMfGMTg6hqGRLUinUoIBlcotrBbKgglSSzmZDKHZLqqmklUSkIxhs/aTzdrtIarLyfzJrK2r+S1SGgvWpqub64ysc6r3lUoF1Mt1tBpV+P0F5IeYzTVRopdan+WjltfEjggIE8qKRMg4HkQsug2Z5AGEg+PKTTLZ+aaJS2cPetMDB+p0Gh8u6a+PWq2E1dVF5XOFlM3NAdP3vf8DThX2M19YJOhTn/qUMzksmqzWOtcEG6d1x4gc8AtBijeHzniJRAYjo1uE2CRBxJIQ+5xlMnNJnqDisBTt05AIa61TaQ+zhFL5LNod6rvOo9nhTfbJFK2PIJ4py/gAg/4UMqkJ+AJbkYztQTyeQ7vFjU4yU0i6KTLeYFw6HXO6TSWVcnDsIrFlkgYkDbwy78RsjRuawcYD19tpcc2MtPtVKa6i0w5iZGw3ur4QTr1yFmdOnsNwPqPDhskYqoVVXD51GmtXLqNVrSBkZqOComGsZWQ4HkRuYgDbj0xxjwgHxOoXi+OjgJsqpSACXHJd2iFgS9v7i3M5WgIz8LB128czzz4jGrnFjWWMj0+IR9LWbbtEzuDVV17ByvJ5bN+eQzwRx9JSHeVyAFvGtqNF2dN2AWtr9PLiYusjNzCIYCglwvfz87MoFeawey8DVA1Liz4MDGzF3gO7xHK2sLKO5599BgODVPdjwAmiI4daHBvrHezYthe7du2Uy+dnFL9zOu6aA8+m+l7JEnlWHo8tlo+Uh2DbuLZSxouPPwdUKK6lWXcgHkFsMIvU2Chy4xPIDo8hnqJsRF1KP/qhLy4XsVGpYvf+Hdi2fRydHrklzLCNXrZwclS+wm7VTWWUzZSNy4duSn1WZsGZjNzoSxvDDx18ZoeRGZQfkWAUrWZRIIU+ZlGpLaHZ3kAgoO8qWkayh7jmOe7DafxhRCJjiAR2IJel5hMZ/kbkzQsBexjCbtzxEgA3ByFGxBY1bVYXRCnS6fb6+/jwb1yDxMQnPvZxSQ3t5DJPBSv8zfpYgogzf8MZlIbU2uyApFIDGBoeldNHGqG20+TYuWgqKwvDAGkKeJswbvEUmc6toVI9i1KZ9PoVNJrz0vaWmyikOKamavHrC5BVmUIyNgE/HTGzBxAKJNFqcUGoyr6PSm7C0tTMRtNbfr8SroRdabzJLWmRl+bMRzHQWNDXUes3rXLzZKyWh/OgfF20a1Sgr2FkdDdi8UF865vfQb1YxJ7pIYyM5ZFJJ8CgUlpZw+VTp7B4eQZ9MvmY4Ih0DYMI0PG1kduSxa6bd0pHyAYbx47XvKkTbORaNReTcsLOh8khQK9sVy+ZwPfJM6fQbBFMr0nHhZkpZ9zolEjJhFicdiAttJsdrCy34A9mpU27srKATC4mgt6VcgPBYATNdl3msKZ37sK+3dfjJ0/+ENM74hjMp1Hc6KDRBIbzoxgfn8RGoYAXX3wGYxPG3rfDwB5GreHHykodN99yBxKJuJSKIi/GbpuR29RulClbzLPR7Fu5XRLzDSjOKWnyWkorJRx/+kUhJUYDxHVCyA3nkRwaQHJ4GOFMFr5IVHAPJlDNShXtlh8LSxXMLhewbc8uXH/TYcBHDV+WUqp3LKMMXdXpVT6WYcjbrqUNLJafZbN6uzdIv+Cz9mCHuv6sRTD3DDV6OORMs7tzWC+eQB/L4qHWoVulhLmWjKj0eiHpXkaiWcTiw+h1B5HLXo9oeMK4j2xu2Og21PLKyUSuCj56yXpftaLpo91pYH7usqwZdgt1AJvB5hpa35/8xMfM5ndBYF6EDLyJf7cx/zIGb7R4YQ1HywsyTgfzw6LjIciHtKLN1bMwlQzGOAQId0VPXsVQ9KZKGixAGfGIEkqVi2h3ZtHuLKBWXZPUmG07xZLIvSFQGUEiNo6QfwsSCfJ8xkU0qt1iS44nBScVuvBJa9kdg5d6WaQk3D6TZT3LtVk2s3NzVZVf63/berUYli4ub7ZG8aVuo4blpTWMbdmLQDCLv/vi32IgFcGWPKd+SYYsqaYKeS29HprVKpqVlgzzcWMzjWfKmx0ewNbpCYxOZhGKsL2ogZ9ZiwWs5Tx3hkVd8S+tvXXhOqJegjdpMOIJ+PKrJ7C0soBIuIN6bQMTk+NIJjPYKDawsLwh3kWctUrFVfKA7FtayZJfQY5TKh2Tblqcdh+cJq630GxTBD2P9dUKms0S6s26JFvpVALJeAKhYAcZdqp6fczNsVulCnscfeHw5XWHbsL2HeymqBokf7F0EhDd6MLY09SWrhqMWOIa7Mw8KxmI5LJqAQuX5jBzYQaNSlWeZ4RlapwAfAQ9ZoEs1fwhUeELSElKbZgBzK9WkMyP4Pa7XoNQjNl1DT6xfdG2MlvKlteiO9L5n5vtmKaCi4E6tDYXtbQ6S7aqEGdMPjmOqWQRFF5WFbXGIjbWT6DdXUCjtYRWU6ev1fQwiBhV+MLMMscwkN2HUGBKNKF7Pmr3KE6p+86UgKZ2s8RVNQX4+eCxDU4EpJcWZ9FpcwDXr5SAUADvvxaA+BMf/6guStHdIDtViXleko9ySlSMW6x3my3BAhhsBgaGzEmqgLJkMsYlYdNGN9wSBYPNqICzMDS2yiLrVlCpnUezfRadzopwEzqUbmTLkWllJI1knODrFiSj00gkJ0VKgGVTp82br2LnQvgz2YluPmNaZ6poK4mhRCe9IuuoYOtsL0FRAXAT5c2aUqDZdCAktnbRqZexvLCEVHIcyfgovvA3fyPi0+l4G8l0BPkRAnhhmXviZC8N/9pNtlbZ4Wui0+JJFcDgSF7mncj7oMKcao/Y99KAbruEqptLpTiV45BOiOl0aPqujp3yb+xOtTt44firWCksYzAbQ62+ITNW7Q7N20IYHhvH0koB7WYd+3ZPY3HpClqtBjLpjBAmRfu335DyjuQ8EgMjkRyq9SbK1TX4+wlkM2NYXtuQz5QfHEK32USzUUQXRQwMZVCttlGptNHraPY7PjqBg/sP6jS7yRxc5QH17DYNUV0sVs/Z44hhkXuWZnz+bSoO+kPwdX3Ssas16uj0ujL6QexKSn2asvGD+EhL6EgLenlhRby0CpU+wpkh3HH3nYKVxJNaRsuZxN1LoqAnszHtH2etOZn+VS1kt1w3krJOdmEzfs06/H7KuKbg98X1M5Ph3FhAoXQc9eZZwShZ1vDnxaJpKZ983THksocQDg2jR9EvwTs1cHubM262YvOaTcWg7tCrrkuzmw4KhSVZD3YEgoH+gx++BiuX3/mU243Sh2jHy22Es/Ymmkox6DCz0WCTRTY36OlgMcW05D6dLzG7Qk9Yqa0NF8F2oSz/Rs9ceZCdXhG1+jk0GpckgNSaG5IuhsNJRMMjiIRHkU5SIGgU6MdBgSl2rDrtqoonOdmM6XQ5J7xa2truk2YrqsnBbgBvmmQP5vtlUZhn4Q6Z2vahazdsg7MM0dVLKBVWRWN3IDOFL3/hr7F96wB27BgWYaNASAOflYjgCU4sgeJS8m6UTOBJHTJdPUlRjPMF+dLG6UIWo+MrZUpT51QyC8d0HuwmsB0TNnMXV+ga8DLarYqUFsxOk8kcduygc4UPTz/9I4wMRRCLEUurIRzNIp0eluBPz+h4nJ+DCz0IdtvhSyAeT2Nl7Zy6GfQiIsxVq4awf+8RDA5Q0rKL+fk5rBbmpTSi/nI0GsPo8CjGRkcQCXEERZ+DkEjNQL4scumKWua2eQYGp9Ey36T6ovesbHZ2UnQNmmdqFCEdkFRVzo28B1cfCYA92ZuFlTJOnZ1DKxDH9bfchGjSj8GhNHpkL8qxSpa7Zgp2E9txFvFqNxmEYESeA+1nDjKji6QSJ7YD6uob+YMxBPwJlTqVf6ee8yzWCsfRbi2g0VyTFRqP5RHiMGbqEKLh7aJ1LAo+EjBMReGVdPGgGTbc2ABkqw7bwnI7WXwGHXFYYJATVUKuw4Dv2kh9n/qtTzgBQS9Mb56S+exYgW4QMfjq9aQFSwwgneYCzDp1nWQHKjVnMhyzYZyAohtbo6zp6pjtzENXmoXSv+fiIvHtMkrV0+h0K0IrDweziAQnkUptF45Nvx8zJCvS99viOwRasvp1Uaq1swYXyxnyRmvbrrcP2qVz62J2Mx1zzZ5ApYuYwcu08M1n7NU30KyuY2OtgUA/jad+9AhuPLoT4xMDEhRtG1IBaytlQPCdE8JMzESTQGaGmDZZjylDEpB5HfVI0kxNskjhj9FBVBXm3Jk0c20mT3ZKRdLle37MLszjzJmTqFSqYru7fdsUtm/bhpXlVTz/7CO44YYRdNpFdDoh9CgnUakLe5iT1dlsCK0WqQYRcCZ3rUh50BjCwSbS8aCwTAPBBBbn+9i1+wiGhgZEzJ2DieSs1Ks0OItqecb2Np1DHSkEcpM0k+Zt5WZl50n1nj2DgyYzVhzOWjeTEKrYnsMbszL3tkun/6AlqUARMown95uCpQyWwV4QV2YKuLRQwNDUJKZ2jGMgn0FX9In53MmVMT/DWgW5vSd9loaZ71bnFl8yuIy+yOF+6d5zdog8e3+ArqXKCrapnd/fRKuxiHL5HGr1i5JlRUIjSKcOIR4do2+s2jcLB0inyb2YqhNMPFHGYjLO/rC1lYfIQjyUOsTra0tyWLDKkc51v4vf/p3/w71wu8e9P59f/9YnP2azT/NwrCuBm8lI6cRpYIOka/9dXRWTybSp8xQVp8GavSnKK3A5LNqX13+WIGCfgsQdekSxqyV5hgF2q6jXZ1GpXEGnX5OsJp3agVAwD/RYi/JpGx1ekvraNSFgaZtPH5yt7bVMsriMW5rajUkRKQWh7ev0zNM5KWsQp5YgzqIw0+XyMSR76qPXKKJV2UCj3MSVi/MyrHjddbsRjVhxJQ3gUpKZiVt50CzTmGUZVqoChfyjCS4GvDa7Q8lAATPdrme3Xr/cP5LN9N8kJHIzCDPX1OR0/hThKaBYLuOJx58SqO3ggYPYtXMnTp98CdXKFeQGu6jWqeESQ7lCakEDw8N5xFI5RMNtBNsrQCiNSjso0+WlAkW7KUPRVZO2QBjNWgRDA9ul40WhbfoWkaDoup9q9khsTtQHbbtYXCtcBT7pNpnxEOE7yXwbS2uLq+n4iHQgxZ2DbgQqOC5jHEa+QQO12rVwM2tWwu6mbma2nDUQhWTYmHNKgUgYew7tF68mzqFJyWqFypz0S0sfLdld+xNnZMYA107W7eTM3qFny2LXz8WsMRRMIRjQzEY+A4Md17y/hU5zGRvrZ9Drt5HJbReyK0Fl0U0yfmS6WlUXyelIOeJY1ivNNSqw+lVSplq4w9Sves87AhCXywW1izZiYP/u3/+Hfz7YfPIT2rLiSSJ8DNO9kQdm56KM97cat5NBzKUawNDQiIqdy67WxW1d9LwRWq/CRnCXhWtrWt0D/EQKgspks8TijvBQ2u15VKoFGaMPhwZVSEs2FxeTqH/IoCHLKP4MGQiVm61psvW9sRmVA+wa8pW9rZslMjRYeYFj+7Wb7ppFLEZ+6tvdqa+hVV5HsAsUlteQSMeQTEYFvdd7QL6RLhyxfucDNPiSOjVqZiLMVMNK1rvHtrjeSdUcUlM2pci7XTLiFaKlLJ5IOtFrsQ4+H2527cSpZAP7youLi7h46Qp27pgW76Lnn/sxctkorsycFVW4VCojDo4RBmSEkB/filbtCnLRKjr+PEr1KJpU5+vRorWGQKAr1iHVWgfRSArZ9DB27tyFaISDgrqwBfh3nCY0IMpAKDskNvN1TlezguxoAAOMcJ84x6RrRzexzuVp2HebEDaAif2L3kwFj43cB++jek4phsImCIMNhx0pNs6eaHZoGNFsFn0/Swfd+vpU9OdJFmMyX7uuVU7EZi8GqzSzek6n03P6O1+aB8aAyEATCielEyuHOVUDyE/iDuw10GpcEqWDeGIn0KOtEa/FZMwmTZF1Ys58hUIscW+zIp/2m0zw5z0wwd7uH9PFx9zcJTQaJYQZzM2B/pGPXkM36jc/+iG56Yzooo9qPGRsGigRzrTvNPhwnJ4LNoihvAYbRcOVBOhV7LObWDaIM3FqMQ9bd+tJ4adcRKBi+r9EHoXFonMl7QXhFqQSO+Dr59APNIU5KTITMv9E/gJZntTPpem5nvScpeEvLkw7bOq2vjUTcBeqfk6dEDe5rMF6bKnk4DsmM3FKbMEONAj0W0V0KmvwNRsiL0nWpRIjTXdITnXiMqruxgdMbRKGT21Zs6mnIC//XfgWhiLA+0taAk8UTY91EfEXKQuql6ODpWZmw+n+WbDb+PYZXR2eefpZg9xcxszt0qWzOHnqJObn57Ftehjbp7NS/y8trCISiiGdH0K/vYjhNFCsRrBe9gvtgPIMk1snBHO5dLGCmctVRCMRXH/9IZGUEOazaPCy1FFFQZVa1ol/aa4ZvMOuPzk5jQe7avmasvgq2Vo32NihWmW4anlg15w766cKBZpRSWbDrlSvL0JQDDbC8SERs99HrdNHIjeAaDYnh5xmRW4Qsc9A+E621DZrXqsBGwjtsavfq4HKM6fkwA1KYlTuFr2oEjrfxEO264c/RHOANnqtDZQ2XkG7W0Umuw/J2JQ4nZIiyrLUJ6M/5KkjATXIAAAgAElEQVRpxuvV3vY2P2wmZq2J5VASUwBimj7Mzs7KvZqaoj40sLQ0Iz7kfM72QP7QR64BIH7fr/+q2WTaOrSRyqZcNohIN0oiuJKZmNnkB4cRjhA3sSWLhJWfidV2Q29uW+oiczpfLBdIUKKDgnhHM1NooFqbQ70xjx5qiEdHkYzvRjCQYY9GTyJ5QJyypY9N3Xj/mALCAwDLw5WU2x2nsCp7ih9pm9hmt454Eje/2N5qkLCvtbIVMuktYuya1XVbRTSrawgwxRevaTozUsxdByTF4J7VEgcFxXaFc0/WL9zMNJmgI/dbJouVVMjNYFvtEoTM+/KGs8siZYN5RvJpTCnFjNVOqsu5b3BITkRLoAnTe4mbK4yO6CC38fTTz6LdJmN0GZOTSdRo7xIKYmw0hXqzg7WlZUxPDmGjXEc36EM8FcLC/AaatRAyuUEsLlXR60eQz2axZ+cuZFJpLR9tGWrLO00pTJamx6/yT0zmYJ+Z6ZDynnXEisWevMaj3QQpC3nICvCTXawMeO+zlQ1uPM40y2JA1+zUdjDtz+czoO1MJJlCLMOga/hMztpl0NJs1GHauyCNc1BfXc7r2reZhIvVWB1jVezrIein11dWslAZlehyPVACdwEbxZPo91Z0OLXLEZmDSCUm4OunjLSHBgw7D+gKx1lA3RQSFm8kvcUoUtqum15hXwiPHEuiQNvi4izKpYIoQsrUwP8XgD74kWvQs/k37/s1k3qZjWRugM1ozB4zNieaaMliQADDQ2MycSobTQ4m+8G8dahnzsi4FuqN9zJ3bcljNy3fpoJ6Ywbl2mX4mclYPZjIBJLxbfD7mTLSRZOgK0+stkiJ2o6WFikWGHaozXKaaEfHzWS8wJyd7VI6gOIq0qVygo3BmowGjk2CVIKRr2I5V1dQjl0lMS1jd4GYlJvh8aZrnGQdrhvLgp+6cC2p0Kr26/fa4T7p1lBv2KQqBEhJsnLEz4z4k7uZvPiVya5kiE5tbwWbIk9KujpB8ZXidXNOh7o4vNZEkl5PPATCKBcbiEeI/RCYpv5xAGtrdZSLHZpnIRROIEvBqrBfVPMkazMdNM07tfRTaQya4gUlYNpWstwPE/ztuIhmKVaDyB5w2sywB5lYtsgGM1mNFfA2mJeVTdGy1+VMETNTqxz6gxsBOQP+y0nPJyTjOGagURww+Oz0XpokxWxuPW/dVrP1XzP33cONslQQ53A3n5sHL7PlgD8lXBstjVqE6dDqLmBt42V0u8sIGOkIprLtXhLx+AQyyR3wI6f7Q56ngucWBLbr3W2WmIxLsEMrJq9r0n42+3n4c1ZX51GvlQxdRrlm1yQL+v73vdfJRJzbJkCQdgMcRN8GIZ6iTOMZbPKjCAoxy7bldMxeN+DVvzvZrMkS7GtsOaWi5toJq6PeuIyqBBr2VUmgojofNyS9hYeQTEwiGBjSmynBpoUe3Q7lIRGA5aLQU9PWx7LpzdFn2b/2Ydu0XUol8z028PDfbPYhuZvBZ7x4jpZYihnINLAJvtruN4FI+CMGB7J4hPyFGdxjS5zfKJvfjHLYo9q8XgOTtxR1h+ecktDJ1LRLpbNhZkPYb7dtUHOP9CTTdrpOajEOtk0GEEBP/Joo2crMU8F0nc+h5bA6LMqzk2jOZyF3Tc4U2wlROQY/OLMluJRlp5rAK6WuoR1YPMcJMC4I6BrQOV5ZukFsWWL3CDt+IjnhWL3orVMYxS2vFG/RzNZCAg48KoOvRiTLWNWqVK7pnlrWr9mbepDq/rFluWpBGV0le3qbbWybD7YNZctIZsJcB0F/GpFQ1uCSNVFbXKeJY3tOZR7sgiZwLaZ6CcRjk0gnpuH3aQfQSKl7kgq7CMxNM/dWrtCU8AZhMjdMQXV7QK4XlmWujp+Thww/57UFm3/9qw6jVrEZ5TO4a9q7UDWrYU3LhUSAmGxe9aW22YxtaZsY5p2q9txwifqeTpXkGjxpe2XUGjNotZfEbVEDLV0MmUEZfdhAGMFQDsn4TgRDg3K7yWykvASTXu3MmM1vQF5J4cWu1WQ5HnzJAmC2W2PHGix+Y7MhDaD6n5c5LIFIBLgM9mGIXxIcZcDTlmjmZDYSqgqG6qKXrMiUsVLSicujRQPcrMQGG10YxiVTgot7CMmGNYteZ6bsKUsaz2aVQQnVJnuTTSHXQYBaMy0Bmq0ukBDZfPD1GHz66PlbghupICfBWgZV3mPFzRRTMqWy2eAueG8DsBIQNYtkGm+DgCXPWVzDlQaxz0G7bN6ZHwMQG8KfE1Q8ZY1z2pjrcZ694bnIHbUjBs5NVWUbe5t55WLWaOgHtsSWxMCsA2vL7CDINig4WZALIXjinkkxeD+p06TBJhyi9ShJicuo1F5Fu7GBgL+p7q/UKhYRtY4cVOKj5U8hGt0m+4PuI3qQulwkb0nnZBrm+vhcpbLVlMht28pFcp0DG5QGrRRkz9tD9oMfvoYy6n2/9ivOgvDEOwcklbBjW7RGlIjgEQFijipwrEFbiOa6TCtRS3O9YAsO206EBac21dG+NnrdCmr1y2i3l9WrW1Jm07Uw/s1aVDKY0EMojWhyCrHwiHQmOt0yAqK8zxOVQcfwfcxEt81IbMoqn9d4L0k2JNiM6W54gD4bYPT12v7WmS8tnCT4SKmlJ7ei/0bewjuXZVerCS/KIzGBSJeEA7LbY0Q3jD2RzbK2MgFm4Vrsx/wEp2XvnHomoDmnsZHe0M6EbnSnFc87YE5uew1iQyMtazsnYxjZhvqhHV+9SFmfJqvTFrMKzNv7ahIA50SW7MZiF3LYsKRS/V1d6ybDkxJSmcS2w2ZJdDYrdRoU5pk4rX4TsxWPcIoeuSqnU+lwYpSrZH+mfdaadVk5FEsL8ZYZnkzeZJLO+5sdLddnixMjQWH/7L0/DCA9ijpLsyCFSCiOWn0OxfIp9LtUNuD18eClmBen3UkKpa+6vXYeVsR6xpFO7UXQP6RMG8MqdzFW+2RsyPEefVdhqu6DEz2b9fVlszf1dR/92MfsD7G5uBNe7bfivb/yywo+mtNaAoOpWa3gj4KrGskFqTfBJj80IkFHH76J1AFudnsSm+TF5F8O+GRPc2/61q+jUruEdmsFfh8nthUAFGdIOi5IKaJmbeKZzHkR6or4xzGQmZZVxGFOtgaZdWn5ZdjMJkDbToFkKmaC2wK+vESHc2NnuExwUJ0Um3+YAOFTozibuktZYIBe7wyKBeg2yYeazy2jBE73xWxWjexGOkEDgV2kNnhTZ/jqrEcDjh4X3LC2JLEZmM0CTIUrP8oO39rGgHR9OrqB7ACe3lcCqPr5uRwdvWbBYVyhFHeiWa9DM2UdjFUpCO242c2sUq0apHX9KQVD2/IaoaSBYDpP3uRAWbmmNPRMVlusxum82IzJbHKLXdggptmIMW0zk/HOae90JxXTks9jWvYucVIv1OIiGqT0EHM6TuYv7Xvr6A+zYCNZ4glG+nM4q0VWfFeCTTScRK0+j0LxVaCzDB/3h1HK07ajTolzbsvvoxJiB305/IYxmDuCsOjaqOW0+8sLEm8GjLXqM5mlCdTebIh4zczMBWl08D7w2V6Tb9T7fvU9ThS3QYJvxHRbWAnm1HGJffru4VAEueyggIM6um9G5R0bjE1Vn2UkGGaxizk4D6Bvyqcmg43qwkqLlzczQL5N1PBO2mInRCHxgC+BSHwnErERucFdCTYMMOwAUedDMy4vbqOdD+MBbjoSDvZiTmC7kGwAcYKH4SDYACU9OSnNNIewr7edLTcj8nSxDMhrg5sNUDbbk61uLHQsbd9mN3ajs0uhWZuezMJ7svNtJpvUjNTgV4HNejx2Y3AT6wiAgqy69Y0PFvt6FFwPBmQt8JdsDgGVNcuxvCwbBHRBmoVqApPGA9dtVNr5wv/RU9UWkYoBqQ2KBCfDDdF2t8GlbAvZvI99PyH7GcKoYE8eWFO6S2YkhYGMolhU9bPP0BJVbSlkn53eFxMwjZaRXre9Py5GJAWGDYg2SJqWt1ZlFlMyjHybqRoSqdwfG2BlARC302ATCmQQCaXh89dRqlxBsXgc/X4B/gDNGKPaCvdzxCMkM3bqHkuRsZyoWYZCW0TgzItNus9I94YN2hY/smvQgu5XhSgZJl5cmtHpd8aJbhe/9alPXUNm88v/8qpT0vBq2BIU4eaetELtRKjgDMLOjCKTzclDtviIJfbpA/PE0J+DKTivMadXQOr8JhrNRTRbS9LVkccpEnYKWkoKbXRd+r000slxhGOjtAETaUIGG20lM+MwC8Mpe0zKaDAc5+Y7w5qKa0habfk1RhtJwWGXl6PdKV1s3tJLA4fWFvbn22BiN4YmH8bLymllW36S67LpFSzTElVLFI1qZjsZIpktDKRrwm6MnNRuG99ZXIZM6EJD5ik5ZDl387sP0OAo9r0N/qPAqztdrmQwLZusNYi8r/FPd8ThHWdV73u5JDQr8WGzIednmGBqg5dkWQbYVcxC15sjeeZh7OrhoU9MZ6Z4yruKi5461SZZBk40C8BkNdoit4eV4cmYQKOf2xnmclre9nmbKKx/NFmZkwmaNeHsGdFhUpMBWv1EQjnd2L46KpXzWN84D7+foyIMOGyAaICn3zf8dQQCA8ilb0AkQicSdcOwfB63c+YOWm5amwb9cCtvdyfb13U6dZCLpb0MZjb+ayuj/tW/eMgh8tnTUk4vk0ppV0rTWz4kYRB3uqLKT5Fo3YQmgzDpsKbq9iLNRvIOzTkx0DlP9ESV5VBBozWHZntZalIBWY2kpyymADOaFBKxraLUR0YnSyyCZT0CyvJ6vR4RvrIG8k5pZIOKGzzEVMyIY9kFowmRBhU3ANnsxYxdmJpE38t4bwtHRk8qK7ZlT0gnFTXBY/N9cktPzWRc+oC9XRaAlDzDrGstVdwTV9j4ziyMlhpy/U430RqwGathh71tShKLCZrTWH6aTJzre9hywosdajDTq7TZ8WbcQ7/PfexmmNGWQU4mowHr6g6UsHqtBpHnnjsNPTmPXGdSzzlnYpArq6CKjNoOtldsA6WGI71O+1mdazb4jnSZDExgpUqs9KdFhDZlePaQ8N4BB4PzXKkDYlvZELX+pUdaJEyQl4ct2/o1VCsrom/TbM8g6CcLSLk+3T4lQAaQSuxGLLwDvT5n2kiVVo7O5hJycwboxdDt17p2XNqI3Q/9XhOXLp9zmkJ8/W9+/Bq8vt/9rreZ9N+UNjb9NQ9d1MVMOq7i3CxPIOLjzhCmyQhc4NcNNjal1d/dwGMjvqT0UrdT8pFf8ybX0GhxrmhJ27E+I1FKpZFgDon4OMIUdEZERLCFL9FrSyvW+gpKKSVyCNopcoOIkdOQxamZjD35bNqo8hNuNmHLJKclTmKeyRIsJuMtY2xZZrk6dnEa4MOk3Fq+aEC0ZaXLGfGCnxarkTWqKKWjpayELdOVsttdTkEbPHRl24AjXyuhx5QxdrLdW3xYlwCNPNKVMoeOKxHiOU88wdEGAIuZ2EDkBFajbe22vd32q71PUkaaJeTdIM7WtP9o1CM1OGnmajV+nMPOZn82sJl7aAO6u903f34nW7QKAobK4YDqJou5euzAgtoW7L86y/ceIlp+meDq3e0O4ZHrLIJwOCMtbC07W7IfWq0FbJROoNValj8L3yeQQjZ1ELHIdslmtOVt58002NjPZTNN5/nY979KQGtT4HYCehvnz59S6RPznK6pjPrlX3ybAQR1wdvFonquth2tm13YmGx993yIRRMiMSHNRiclddvf5gDyXqu5MF0U3iDkpHESbLRmpQ1Fq72AemtOzMSkPetPIxGfRCiQl0CjzDBiRcQmGGzIA7H8Bop/6QiBU2d7xhOUh6Ob0BscNKBogJIAYu+mp60pLGAn2GiGZIl/NptyJRP158umMTfYaunYboW+z9WtSZsnmA1v7ph8j9FHVvKtmaFy5l1030nL2mRHtrwx72KCnem6mQcl2R2lYJ3AYdMnO1Kgi0OxFXP6Wz902zK32ZDtIFlpD11ZuhZsXHDKMqdx7GAb+pnc7M5yT0z4dDIPq9nD19pRD/0A9qCwYL4t2dyf6c1GFMMy7pHma/vYnczGYEw2iDjhzZO5aJfHBA+TSV6NlTj/7tkZbtAxt4iHa9dm6LRp4fyhaMOaLqdfZD7anUXpUDVbBYSDCaRS+xGPbkGvxylxxVP0RupaMIvZnl1Op8+pQU3ItutSGwWmfDeBQQ/XDs6dOynYKTN6rv3f+M1rkAX9l+/8BSc6yYkiqVNAKdwmwlrejXJwOBjZQzyWRDrD9E7H2O2UoJt2ud0LXbaujo23RrRf+6XdR5EsLhYCWjTaqqDRXkCjtiayn/H4qIwq+AgWC8HPjlcwhSTPQye+WTVoJmMcH4yQuw4uqpayGunZ8s8bLGy2Ycos01XQTpbBc8halnJJvz9oMicGqIAEQV6Amu4F+btwTxj0OBxJAW9+H9NfU16Qr9APiiWr+CyhI2Bsj0HXOF8GpTbvo+Uj7SCkP55nlwS9AJNsGc5U0jNHGQIy4ClKbkLI0pEL5b6w7ujKcDypC3Z+R4OBWaDmFBRLHF4L52zY8bCjJBwtEZ4HrVZ47Uq+pMg4jQPJ1+gTuNRCWP4LaiRDW16r3UXBUaQ801k3OcH71JFmR81qILUFDJUVJNfB+6fOk/QBpxUxiT1BqSEFRjdWx9pRsdwremfz87OLyfUiz02scIWa6JSCvG61WVE+EV/jxaGc8Gi4K5Y4aCOpBbRtduWUhSarcrpodgObwGMa7sJa0pOUHJogwpGkYJbCIhanS95ItWghi7hcuYREZBih6JR4uYkqn9hNa4boWhFZhT5vDuAJKE5B4rKNrRGfHlwWeuhKGRUMqLwu3+GaZEHf9bYHnHe29b3tTlikmfeEZx4Fs6hlw4/CEiqVTKumh7HQ0NPAEiTsyeweZz8fo9Azwpvp6ENSzRCfj0p2ywgE6YuTRa9HTx+tUQPGPJ37zQk2PrYLXUdOG/w0+1C2o0PaM4CutrYNJ8hwbWxLzy4YC7rKy2zb0U8mLYWwGPwY5sl1CCHAbEs6Zux6kGXJ35nGkvEZNfJ+1GfhACAfVhf+rh9dZnCBngQekRKQ91LT+SAlTmmjI7ISugF4HWLRYoYI/b2I2NsSbPd1Q+j6wgiKRkzLbCg+Oco8cPPw/QFKa3R6LQT8YeneSaD00fOJfBeSOBlQyHtRfpHMk5tgrlazsjgM4Mrv5ZBpT8TAGCx4L1SUyo+AOa25uZWWqyU0X8/goic3RwLMqUwrHDEsZOnACWPOl7FZodZBzslt8DVORqsmDvuonIoPCo4hB5O07NVap8WgTLe9bgfhPkVJeBgQHqB0g7E+kQ5XSJwfxIeLlGiLQzpKiLz31C42xbvZkHae0GKdit1pVuWmd3bfaF5h4Qo9t43cBoXPu2TMJxHwc42Z9/Grayc5ZZ3uPNY3TiIdn0Akuk1dVsVATyMHL9lbMtnumzebcUPPZr0dPXyY5Zs5LtGHoq1MHwsLMzIepJlu79rsd9/51mNaj8uN2DzT1KbnsQzF6dQ0B/cIEhO4GhzMIyXDdVaXxpUG0Gfi0ujdry02YW65N921gcoBADXY0Cyt0ZhDIJBGPMbxhBi64t7An8GTloGFg4ikznOj6c/mxnDKFfOz3Va2Fxy2k+EMHIqse8seu5DsMKYAbmbhChvWD5w9N4dePyHZTizUx/hIAqlkAitLFZRrPF1aSCVpBE//54BM7YLCTV2aqvUQD/cwPECCYhidng+dGoWb5tHsNhCNRzA0OoREhLkf7z0DDfEoZi5+VKsdrBU2RKYxnR5CIhuHr1+iuTWqtaAY2oXCfTTNIlT+Eoc0GxgZpmSCTDehWulhabGAWqOCaCyE8bFJpBLUpKmg3WhhebmKWovZp9IK+F3RUAoDuRAS0Z6+ZrWGLuJotJm50BeL0g1qQ0Ox92C/hcXFddS7Mc1k6D8ejCGbTSOV5inexvzcMhotBjVmMh3VBA74hDcymI+IPe/CfAnNXlDmlUKBJkZzCdRqXayVOY8WQCjQwECOPlt9FDYo8EQPrC6GBxKSaS6sFlHvRDlNhEysh0w6h9UCNZMZN3nNTcmAqNlEuYyD++lRxs3OkKVz8hY8dVT5DNXANjMsAmrLQbsmhXksfCPVVrJ4m+xrp02uXkwyd9hTTRuKlClgrNk/72m3U8Jq4WXx/I4E0sjm9iEZH0enwzKKP4+UET98PZ1hk/ewJa+taK/aq/LvdvTDBHFtccsn0LUf6GNu/jJAn3Qj3P6bHzcifJ4opvfAE17f/pY3OHWZDTq26yRZgMEupAsl/6kWSDabQyKZdrsA3o6EB4hyuxZXv7ULjJrwYIYoNdnnQmv31lBv0jKkKNKI4dAAorE8+r6oEp+sEhkjL+fAxQZFqlWH86KfwXWxtK1qwXKMqZ5lifLGkVeiREU7muABcfm5Apr2i4cyN4Gvj8WVBh597DiW11p4zW37cPvNWxEhjtSN48c/PYuN8jLufu2tmF9aw/GXz2FkyyAq9T6ee/4iMpko7r5jNw4dmEA/EMNLx2fxzJPPYOvUCHbsnsLC0ipOn5/F/j27cPPRaSRibVk81UYQz710Ga8eP4tsJoDxiWE06YRQKCIRi2PLlhEcf+U0ErEY0tkBPPGTs0jEE9ixLYdAv4nC8jx+9b1vhz8SxbPPnsdLL5zA1NQItm8fw5WZOZx8dQY333Irjt44jqCvifMXVvH9x17B2koN9959PYrldRw/MSdOC2+4+yC2TQxgabmJz3zxSbTaPkxuCWPHtmEU16riPPnQO9+I7dsyuHBhFV/6yjMyNHr44DhWV4u4PLuCm4/uxV13HsSVK0v43sOvYnZ+HYcOjmByOI1KtYELl2dx5Ogu3H70MF45MYtvP/ICCqUy3vHgLbhh/yQ2Sk1889HjOHlqHjdetxX3v+EGCQvfffRFvPjiJRw+MIX77z2AgVwMzx6fx5f/4RkM5WJ427GD2L5tCOcul/F3X/sxytUm7n7dAYyPD2JmZg6zl+fxljfchMmJvFFZ1KFPZ+M62Y5mLVbKxPa1LO6ngLlHDMxK5upPcv/vaBgZAThQr5pqmOoT3wOHfMNod9ZQKL6EOvVsOjWZpg8GB5BJ7UcisRvwRSXYCNLQI0dNDyoth2wI8AQ7s2dtsNFAaG2W7OfV+oPBZnbukgiu8/ORGvOp3/l37g81X/1MsHnbm+9zOAh2HF9imOeG2r9X7EaobEimUognUsqxse6ZhmgmeY1FtT09UvdDaubjXJ3nH/Rvaei+jlpzDn2U0G6XxeebnahIhPa7efgDKcFEmBnwP56UPBlF6Ny065xukGWCWs6NsH3Jl1DTM6/cgJRbLI/Ma52fxcBEr2k7rCi6wT5pLfb6cZw8VcAPHj+JrVMZ3Hv3Lozkwui3Y/j+o8/hyNHd2DKSwUqhhjPnFnD0poNY5sb83KPYMj6Ahx44hLEtUTz7/CIefvgERgeDePcv34dgpCf+2Y/+4BRePH4Fr71tL153xySajQ6efOYinnnuAo4c3oY7X7sTyVhcZpO4WU+8chn5kTSC4R727tmBDuL49B98HsNDA3jzseuwbXwMTzz2Y7zmzpvxwqsX8cMfvoJd0yN48wNHkYgG0e4E8fdfewInzizhztfvwutu34WNYhd///XnMXd5GR//8FuQyobxzYdP4MmnX8StR7fjTXfvQzgcx3//k4dRawRw123juPOOg2g0fXj2ueewc3oUExMZbFR9+MvPPCGaxw8+cFgsfT//hR+gVlnH+957DzLZNL79vdN48eWLeMfbb8TRw5NoVNuYnV8WAbXbbtyPy3N1fOnvn8XiSgEf+Nf3YO/WDKqNLr7x2Ak8/cxZvOmeA7j79h2S+T365Dn88IcnceuNO3Ds3n2Ix8L41iOv4pEfzWBsKIZffNtBbNuawtJaD3/52X/CerGGX/7F27B37xiqtSounZ7B1PgAhoaIT7KOUFzItrltt8nind5GgF36Whm4LXNd95s1bmzIkZ8se0/hCuKXoUAafj/hA3ad6G9exkbxLGrNU2g0Z9GkK4RY8WQRDo8hldiDJCe/fUnVSZYgo2WgrWDc/eeRXtEOhnmNvtZpMih+IN9mg02ptCJxkuTP//h7n/7ng82D99/jpjq2e+G0klizc+bIKPiZyMy6MBanwHVSB2E8v2wJ5Y2em67C+YfNE6cK4vHGtIVjw05Uu7OBbof+OAqY0UOH2U0gOIhoZBjhUNoIQVNBUEccJG2VLpMh15msRlF0F6+xJZZaBhs+jsniKG1qMyLL4iXOw6xHW8GKNShuQBuRGIrFPh59/LRkL6+7cz+OHtqK8ycvoVgs49Y7DgkfYmG5hiszazhyww7Mz7fw2b/+J4xNZvHOB48gEvPjy199FrOzdbztzYdx0w1jihP4gRdeXcJ3Hj4Jf7+J3/jA/VhdreNLX30KsUQYb33z9dg+nhClf24EeiWtrpQl0xscSiIWjaLUCOPTf/APGB4cxAMPTGPPrmEszRYRTeTx55/9JnqdKO67ZxduvXEMvp4PPX8Ez7+8iL/96k8xPBLEu991K/z+OP7+6y/hyuVF/NZHH0Q6G8K3HjuLJx5/AXfcuANvumsvQsEw/tv//CbKNT9ef8s2HD4wiXqrjlQmIkJiNOgrNn3488/8ULJHZhXJ1CD+6jOPobS+jvf80i0YnxjEtx45g+dfuIR3vP027NiewdyV8zi0fz+KG0UM55O4vFTBl/7+JSwtbeDDH7gP0xNp1Jt9fPPhV/DkM6fwxrv24o137ELP78ejP76ARx89KQHx/nsPYmFhAU89dxkvvLqBsXwMv/jgYUxPDWB5vY0//8yTWF2v4D3vvBXDQzEUK8uYyFNg349onAp9ys+5OrMR3MKaz3m4Q3roul1IXYM2uzFUEO/JTCKtjGvwL9mB5SqLIxzKKEAtUqAbWEM6XYAAACAASURBVCueQL0xi0ZjGe32qnHS4JqPIhpNIRYbE+PGZHyXwA8MUuIpZigDLnbkcrucTM1sVu9r3O2t2CohwsWlWTDYqJ6NDx//5L/954PNWx+414j+2Nd6e5PGwkUyF01VxBi970cskUSMnkEG3LW6sN5Yos0bbXXbe6ofalN80hpUYk8dzfYq2u0VdDob4q8M+iWJ5xE7Lay9E/D7swgFh5BI0EYmL50db7BRYMx1SrAtScFspKyyBnXGvsZkOtYZwgqhS9Uk723IfDIDFoQvyHKNILV2mIIcB+gF8crZZTz+1CWkB+N467Hb8KPvPoIHHngNUpkg53dx/tKK+CMdODiC2csNfPZvnsTYVArvePAo1ost/ON3jmO9WMWH3ncXto9GgY52sc7OreCrXz+JjbUKfvXdt2NxtYTvfP9VHNg/ije/YQ8GE3H4/A0jck37DpZ3lEdVQe9iw4ff/y//D4bzeTx4/x7s2zEkC+/0xSI+8/l/QjqVwS89dCN2biPeE0DH58OVpQb+9M9+hGQygLfevxdbJ7bgK994FucvreKB+46g0SrjhRMLGM6l8frXTWPrWALoJPEHf/o1bNR8uH73OPK5EPJDYVx/eCv8nBbvAuutLv7yc08AvQiOvf4A1jeK+O4PXkJ+II33/tJrBAT+xiNn8OKLc7jj9n3woYzBHPD611yHXlsBz8urZXzxyy9gdbWGO+/ciqFcCK12AMdPFHD24gLe8LppPPC6/ej4gB88cwHf//5J3HZkG157x0489eOfYOf+1+CvPvdtjA8l8NAD12H39DBWKh38yf/6J6yXWrhpbx4hfw+TOwZwy5Fp+Cg/arN1T2fV8uSteJYS/myrQ7/Best7MwSH8mDKLqsk6WY3xNXYXSRInUSYmE2gj1a7KMp81eZ51GvLUj6RzErr3T7npXqcF/QhHiMXbQKx6A4kkzsRDA7KweVew+b9Jw0aM4Zy9T51KhTbxpHKoY+1wjLKJfrCqzrBNQ1iHrvvTpH+s/1/DSuCejgplfJr9Fbwd9546tKGGWyUGKM4hkR4myRqoJG2pqGV2/RTP4BN16zOLzVsCmi1l9HrFdBuV5QEKHMirDM1Qvl8FGKim2IOoVAS4fCk8BBEH7nPdNIEGn4KMxxpTxj+TmN6QYU8mjVW7FwkUUm/lkl2y0PRk4g31f4cFeI2w3t+GqmpFnC54sNjj1/EuZklbBmL48j+rTh6aDv8BPVCEbx44iKSkSx2TSdx/koLn/vyk5jYmsNb33IUa0sVfPvhV1Gq1vDB978ek/mIBBvev0sLJXzxmy9jdaWAd7/tJlyZX8cTz1zGzdeN49h900hGpT8leFKwRx1fbUUHhWLRQ6ERxe//4dcwOjyAtz1wALu3D0j8f+mVVXz+S88jk+vhV951B6bHWSq00fH7sFj04b/+9+8jmQjg2L3T2DO9DV/5+rM4N7OMh97yGtEzefynp5GOxnH3XbtwaNcwQkjhP/2Pf8RarYddk2lEQ33s3DaEW2+ZltXk7wdQqLXwvz//Y1SqHeybTiMZCyGeyWDPznGMDoZRLLfxzYfP4KWXruDI0SmUimvYt3MUr38tJWGZyQdxabmGL37pOSwvF3Hsgd3IZ2Po9kJ47vlFnDg3h/vu2IUHX79LjAofeWYW33vkFG65YRrJeBsjgxFsnz6ET/+3v8NoPo23378Pe3aOolzv44/+8odYLbdxx+EJ9Ot1bJ3O4rabtpsuFT+BenJLxiEDwexSuU0VS+P4mazAkXU14cScyDKb5shkKNYoUhsMDMa5o98LI0xlyk4FhdIp9NpnsVG6jHa3ZpjtulPJVBFZV2nyRBCNZBCJDiMS3Y5c+noE/Cyz7R7SgCh73jGmM7iRkwloGeWlspi+mWRexeI6iuvLMozMtfSRj/7GP5/ZPPCGOzWI2I6U6NIwAGh6pMxRBhl9jY6H0MZlAAEKZ0m5YixcxG3RTNGa7EXQcAPPOJO4m8Eb+VCN9jxarVV0e+vodEqCw1h7UoJbklGYyWCCw+FgTmZAaJyeSAzqpCua0o1SIfQ++qblqBO4Rk5i03S2Ev4EvwkqfqMtbtM6N2E9HDZe5jIu4c5pyXvJz6YzYBi9gA+vnFrC409cQCLRw3vfcy/YjBYTuWAYP3nuJKa2TGLrRAKnLjTx+b/7MSYn0njowetQrzfx1a8T9Gzj/e+9C9tHwkJd6gd7OHuhgq98+zRK66v4yK/fi7MXVvCdR0/i4P4RPHjffuSTNFyLotWvC1VAbjefH6swnw/FVgi/+1++gpH8EN567BD2TA+Ids6luSr+51/8AMm0H//iHUexZ2pYqO+9IHBxoYH/8Sc/wEAugne97XrkMzn87Teew8XZOXz8Qw9gZDCKp19cwde+9hS2jmfx9mM3YMvIAP7zn34D69U+XnvzVuyaGkG7WcSBg5PottsIB4MoNoC/+uunwIbVW+4/iB3bB2V9hQJdAaILpT6++8h5PPfcRTz4C7dhamIIF868hHvvOShDh+gGMbdRw19/8RmsrpbxK79yK/btzKPTCeA7j5zC40+9jDtv3Y238/W+Fh57dhbfffgUxgYTmByP4k33HEUPMfzuH/4dRvJZvOP+/di9awT1BvDHf/UjLGzU8NAbD2PHlhzWirM4cmgvNtZLSCZj0h7XQ9mOFBhCpd2gBvNwiI/mzyJPascjDPdFeFRmWl1HNKyGlCXhkcvFFjbXekZ82ZdXqWVzAfU25SbmEA6RrqAkVu34kmNGCCCEeIzDm3kk4vvEnjrgp9j8z1YUti1OEq8dxHR0jcwYjgYpj0ibH6iUi6LYR2VDBp9rCjb33/tal90paZ3xH3Z8alTtTQh9RnqCb53N5sUehOJQSiA2Yljm83iKJ9XCtW0+E2i8xD5Ggk5/DTXRGt5Ap10z2iW8AZrC0qJCI0ZXeAch/zDCwWEk4hzEjAh7GL6WyTiMnrFwQ0wnihmP0fK1c0xWx8XayqgQkE+8y+1QpQReh5+jE8T8bDpJ3EeAur+9IGr1DirNBmLJLB77/ivYv3cMh6/LSflA+9RirYNXT1zA3j3bMDqSxokzVXzhS09i61QW73rLEcRTUXz+qy/g7Ll1PHhsD15/K6d1m+j4Ivjpswt4+IcXkMv58OFfvwczsxv4zBeeQHYggXc8cAOmRqNC+GuT+EXAmpowouujZLS1ehi//4dfFhsWBpt90wPSem12gvjjP/s6KuU+7rlnL157+06ifUIGfOb5WXzjm69gYiKK977nLtRrHXz5H1/EpStz+O0PvxEjA8DZywH8xeceRyYVwC8+eART24bwX//kO1gv+3DnzWO4/abt6LabyOVzeP7553HjDQdQbfjxv/76abRafbz52B7s2qmBj/7nvPZCCfj2o+fw/PMX8dZfuAG3HJnC/MxFTExNYGG2gEQkiHYggc9++adYWi7j1/7VLTi8N41mq4dvPXoOjz91Eq+/bQ9+4b7r0Om38fhzC/jWt48jkwjg7b9wCAf3jqFYDuB3//CryA9m8dCxfdi3exD1Vhh//H//AEuFEt715oO4/tAEavUKEtEBnDpxCnv2TiMSYaZuN54Xj9GGirtxlRCr4LFmQG5WryeviOMbaxo7b6XkE65A8n0YjDSLioazwtXq96tYWzuDducyWp0ZlDZW5GeIPoOg0SQx0Ic9h1hsEKHgFDKZQwgGBp2RGOUAOZcnX1sSohMzPVFJcSa9DsWmtMSrVEpYX1+UjJ9/vibB8zfde4fuYQOgKqaiKZ3LMCdbVIONrUtTGWYW6vOkgVWDjal2FIcxFaxTonnSsp9NOTlSv45GkwOYVXS7DXS6NYPV6NQucRKWTMFAGsHAsNjwsqwSNXmyWX1NychUx0ZBZYvdOOxHk73YrpWUTUavxn5tX8vgQ9xDhbF049o2uqvXyycRwgsvncX5K+s4eOAQysU13HR0GumUYjyNJnDy9LwYeu3dt1VcIM9cWMY3vvkcxsYH8dBbjmB0JIGTZzfwvYdfRthXxXvefR+iMT+KpQ4efuQFLKwU8eCDt2H/jiTq9T4ee/Isnnn2DI4ensbtt0wjnvCh2fBhaWkd1XIRhw5SxZCLMIi1Yhx/8EdfRT6fxFvu348Du/JiNEefrvOzRXzlK09gZDiHY8eOIpeJolLr4Ctf+SFKpQ7uP3YQh/ePYnGlhq9+/TguX17FB3/tfgznA/jxT6/gB4+/jAN7B/Gmewj2DuCP/uw7WC8Btx4Zx/33HUK71cKlKyu4eOECjh17LYqVFj73hSfRbffxwP0HsXtnXmyIqa3b7ihX5juPnsDx4zO49+49uP2mKcGR5pbKOHvmIl532wGUGsDf/O1TWF4t493vvAU3Hx5DvdXFNx55FU//9BxuPDyGh958VNQKH//JHL77veexZ9eofPaRfApr6yH85//rH5DNJHHsnj04fHAYpXoIf/G/H0NhvYq779iOO247iFa3i1eOn0e3U8bttx9BJMwVxS4RA4gWFTrmYJUJ3MxBoQMzCGuBX/N6fZWxVDFZt5Q1lhwowlhGga8PRMK0PY7psL+/itXCCTSbF9GsL6JaW5aZQLE/8hOvYbd2BNHIJDLp3QgEmDmSle0SCt0yz+JLbgvc2ZceTo4EI60gtfzyQ3hdczPnBdOkg8g1DWJKsHE4vHobrJaH+dlGod7MSpn7SZ9vdm0s18fx9/aQJC3u4RRzV5VPGthMlJXuDjtfRTTaS+j1N8QJs9NpatCiiXkwLmBXMEAf7CH4fSTFGZ8g+oGTOcvgw6lvprx9t9Mk7pLGOkXSRafzZAcyzcCmCT4MMAw0OiypSnbeCXIZeRC2LRmwBH8XcercsrRW9+8bxeRYHuFwEK2ODy++MItz5xYxNka7YuJcJONVcfFKCa1eH9cf3IJbb5hCJBHC+YsFHH/+PIaGcsgNJrC+uoFSqYHd+6awc0ceMXpG9fooVBp47oVLmJspYGgojaGRBPoUNmu2sH/vdgwM0hWxi2a9hwuX1vHI46eFrHf9gRFcd3ASsQiDchAdP3Dy5CJOn5rFQC6J0ZEBrKxuYGGxgIMHd2L//rx0qM5fWsMzz11Gab2OffsmEIoBFy4uIBtL4obrxzEylMXySgPf/9HzqDZ7GBlMY+9O2vXWcOHiIraMj+HWW/bh8sw8Hv/xGZFGuO7AFuzbOyHXIsyqbhcziwU8f3wGS8t1DA+FMTWaF+ugK4tLSKcTuO2m/ZidL+D5ly+h3mxiz/ZB3HR4N2r1Fp5+6TzmF2rIZ0NCEyCz+qUTV3DpUgED2Zjc5+F8DlfmCvjJixdko0xvzWHfzi1YKVbxzAsX0G4CmWQfW8dHUas3sbSygl3To9i/bwekmpbhQ8sYtmFDYQQru+GMKRg8RzWH1INesgRnv7kYitNNl8SHWJARSPP7EPLTqC6ljRbhyxRRKl1EtXoRrfYs6o0VKTFj8Rwi4QHEotPIpA5IJ0o7aBZ/3VxGKW7jipA5n8aUf7Z0kmFRGyUMRsus+9LFMyDEQMz3Nz9+DUp9b7pHg435WY5cowXVRXOYk94eQJevzRCzCRD9tiQhnX8huehn+vMmSl5dSm366NLD53HRRrdXkvZ3r19Cp0NLEFLno5LRhMXrOw9fQBmdSgDkHSWzkl0ianowtesgIDM05MNowDCSU5remr+zQ5rKq6EsBBX4VPBbshppjbvdK8GNzCCmDnpyUegcU7FKC1ofsukwQqTa+3uotYDvfe8ljI4OY+f2YUTjyiTmVTPjuTS3ioW5Jdx12wFMTmXQDfjQqPSxUdxAvVlFNBhHLpdFIsGpIzvFqyVHu+NDYb2JYrkknz8VSyA/mEMsquJLPNFq5QY2yhto92l05kM40BViWyxGjRPO/jQFdK1VgfVCEa1WE5FoBLmBNOJxUvw76LRCWN+g1hA3Fd9bbWQoQpWLJRCJkKULrG/U0OHAhMwTkYlrzNx8bB1HkIgGsFEqodHxw0+PpgCQSkcRDZFEGRCxqHKtinqDa4hYAN0EIlqi+DqIRv0Ih3itXWGRC+eDDGy6PPSBmjhCsIHAsREdB2iREkGn1b4PoQDdEwJo0vWSQZvrp9dHhBo3/RY6PUqPcq1Q9U5xS2or0x44LKqM6vUlmtKmhWolMaQEssJd3oaup4u16VA34L38nVETtDrHwlujp7hwyFSHOBhMmYqDa5TqCyVUqrOo1S+g2ZwXUDkQyCOZnEA6uRt+SoHKPVKPsc2l08/XsrFZjTvSYNhEDleOn1uLPepHzc9d1Mwm4MOHrwUgfuPdt5sbZ+KaUYnjjbNTtbaksui7BJvMIILiDsi7ZWK1Fca+qubTDMYzCrGJ0uflTxq5A6kRKTOxiE5nXW5YwEfhZ1qDDAD+KHoyRGlM5cR9oW6kEjlDQ1nQLqeUjCCuZkZqaKePnJmNbYVbzIY/j4FGgg2/ZlBhWWZZyAYgJginZEAz5mQGPi1QR7xEiIHBLmqtLl546TyO3HAI2WgQvkBHQN9QNy6ZR63rw5lTl7FlMIXxqWF0fC3hpKDLa2X2QZfQrjgYyFBSkFP3rM3VDVRFwrhp+Fo/+gFibtKsF6HygAhLNdEywuR+nsxCejRWrobXIaRo1vNGekNauJyil5JBQq8C3UKXDysNngJnfY4w9ND3MzMx7hB24pxjFXKvqfzYBYdJOTja5aY1VrlqIcxfSqnnbBMF1TmAKEaEgpFxGIkHAIMMDxbxElUckCeznZHrapeI81McECX3yB9Uvop8G2fPZNaKr1O9QzEXVPFZ+bk6/Kn3kAFT74mVBCVeoQORKkNgZrucIOMZajR6Xjbu2CzByWusLKsj7GXvP2+XaaowqPcZbAgQpzSr6XO2roMe58R6DdRqM6iWz6NLE8f0LiST00IH4UyYjFYY8XKXOexJBjwjC+6gtGcIc5PWkaKwsrbk43cwP3tRuGfBoB8f+NCHPCmLk7s4+YRkRm+4+zaHy6spl/r4eAfHbLDRrpR+PyVBmdnoMJwn2HBixeSKdhnJNxgHxKuzGzcIqdawfhJuJH7JDGcFzWYNidgwQsEBPaXMsKAS96TxJ6xjGWj02Kwwy7JYlApquQOagvQb1TXJakxpJQGGGRqDDoW6jN6vzXCY7WisspPipsXPTElIiTTu4pGrvku83mKpjIFBDtPxZCR1XPmj/H8gFEC51JQ5omQqLh0UiQU9nsY6Hc7/yNNhJi5yqeIpRb0SbnZjVWMEs4KCWVmZVt4SgsYki9HmhhvNcJ8sj4Oa0bJ4iDswG+JiM3o+BtjkFDUpCArLkaXNL/y0rXKkC/hpRDSe91kGFXmxxu1Asl1bfphnJgO9inVoh0F0MXSTq3aIBGNdB8Yix/K1jMqA6qzzcGFAZgnN+SH+HN5DDl0yq22ZMoK3heWJYnx8Pa+RGYR2II08qsxykbfF+TEdpJU29CbdGeufblg1TtlhDjLPjKH8jfleK7Zl+Tcyn25F5LlFjKqhbBfJrKweUxJBf1I1inhN/qZOtfc4cV9CrXYJnXYF6cxu+JCET5xIGFi5j/mQeHDp/KMVitNkxW2Ba6eZRodhl6C46XN45DMMbnPl8hl5bSgUxEc/dg32u/fedYvGAktNNiMHEnBsBmJLI/JtzMmSyeT01Jc9Y0fXrcK8Bhc3dfvZ0QQbZJzf5ZzRRaapJVnL2mFqtkqqVtbXYTS1Y+HG1glhbkCeZuxIufo1ahbvDTYW3BVUXXAgZkC62LTMor2tatWwI6WWtso1UB9qzoWow6UV4xKfaOHhaKnFByu2pH5OgxOY44Jnmk/ZhJ5IZfB9eb3MDkQIXKjsAQREH8mYwHeVD6SZi0l7HRDfcz97yorqydQ0J4HZ5WCXkBvRbC6+H21XeNqJsbiCfCqspFIOugiVOMlMgZuNAZCnixIYXW6Jbf9Kq1UnbowkCIdLGURMoBFdYGYp3FTELUjQVGqB+parEZsKnCmAJ79zo5sZIV6HblhrkyIpioCiDEachuZnlj9zg4rPO4MwJ8b58/j3Ghy5VtQJhEOcVIF038sSOhmAeB9EpEFuouXWGA6Mmfi268oxC7BqkkZojutI7aq1E8VsWSa7DRFN1psjx6r3QnlqmqkqzsJnw3WURiiYMYe4OmLK2LxYFm+gXDmPWn0N+cHD8PsS4rHGA0OJSZbMZ6VRnWTDua+27c0GBl1VXT6OEwE2fZOcDyRXXj6NSIRWTsAHP/xB+xpncbqr1FQvd7/uJsdNwb5awE/bojaBSFvffBB6U3LZvDwM7Vx5dTIsr9LT/P45be+fT4e2GRIjOlPGFhrNEjq9KmKR3P/L2JsAyXVl14En96zM2jcUCoUCCvu+7wAJgCC7wWaz1Xu3tbhlyR6H7bE1klqtbslyxMxYdsxMaMYzHmnksOXRSCO1mupFZJPNfQNBggSJfd9Rhdr3PffMmXPvff//QiuCQJABoFCV+fP/9+4799xzzxXORlMLKTqb7QA3g/ZGqZGWLl6dQ+wrhD2LT88Yyyd4GUBExWmKYaYxwXK48jcx43BccDKHP09dTC5H+8acAx9ZepmEQN+YGK0IWDWjcTiZRhq3czMzMDjPG0WJdGdTiZbOwNJZRjrwrSKTLfyUh2hKNEUMNFHOe1KhmJhKSsDnoi5qpzlnPjPdIvwnAhHriKxpmIxEFDsIvi/TEN5M7XKWdIPlWAGuDAY2f0pSGj0hpXHPZndLSdXcApQ7sPnVRJ+CxDXoGOiVoMcDRqfamaRfXSgkWOuhxHTZqoxmJcF0iRow59+mJVqx6tdqpB4hxn/Y9Aam2bJ29fQXzxbvBTTQ0X9bQQff067TjkI9RM0/1fRbjq+Rg+whQYvcHSf/sB915mretMoF21n1MhL0hCqosTRKszdFonwuc5iZu4+ZmftAaB6xSCvq61cgFm1DhVYmAgw0RRR067Q0weuRG6xBRQK8aX+8yOEcYwLFHX4Wpk7d96+rghgV/MvfeARR35OH93pQeIHBlYl4NChomY5R1nWv1tdxOJxbQK4EFdDaSKrgIxX/4n2P2eD9lYUvZUUn+c5hPjci5XDeBCogEzFWoohwCJ3drG89sWSODr/mHPbE0MpHLbpBHNLxO7lFKyQ/oxyQ6AaMBFZHPuV71NjdWVA4v2GD4J5Q0I381fE2DDaqCrXB9UQvcq1aeRM7i1CVBkt74BTVKbIzoaSNeUWI8JbIqih+JwxF9K6JRzg3iIiTm5LGVUbY8+cduozoiaobjEFV/ywmVJGMpgwMLuQI7GDgyesc7GQInVOf0s9WuuMZCHhqqjZJLV11k8vmloDiHOKIGrWaSbQkaMhNTpWDwg4mM9US2C8jdeVsV4TihGsSa7TtxPnoFImY+MzkNRlAledSLxytmFLsqAhJUZqiKAuQcoDxs5Mm0KKDTmc1oZ0YkOu8dVfqlk3v7Fk9m1afqFHqwSLDAo4yWG7WsTXiE6QchnwnAwkN0ly2Qb4mwmqUkMpcw3xdEsT3MDV1R3y7eTCTQ42E21BfvxGxOLvUeR95D5hKq4WnHgomV/EOCZ9rcjHFD2r6U05H5EAISeHe3lviR05w8khp1LHDex5qVgrcsIDeRogyBwNDYalG6eRJC9VOcONK2V4k9BGOF1w88+0F4dwWA98ni2x+FMXyOBDOAuLSxuDBgNOCmEz5U+GeRGTm4iQFueADTZWa4gQ9h/XPgj9MqCfBRr5Hgwnhr+NwJMhZwAlHlBQOBiK1orSpgIaGiJCY9ggairJTl9C+ghgd5XjNHMERVk5KAwpJVGZfikJI94Q5KF7IaB3BIdMRmZ+LDY56QLMLXk/loli1SqARnxpxOFJ0JfybciyiLJXNrzoRhelEXkzvoqrOlXRN3exEwS0BPaqbmCHCpPRax1HsRf8XdUfkSWtci6Ebvr9zwhPDLZLmRSNbLe8nCqEHDYNWOJIVIliDhG08ebbG7Qjq4QvxozLaCVMkbnru8yqnxGvSiQLKt9Ddjx9Xy/0qyVADKrl+SXVpJq6kMu1NXJe01WO8je8OXy/4WTXW2YwG4ouhGUWM7nW8Fe9aGGT7WOuOt2d4fx2CZxpfLZ42yl1R7KeBZnb+LsrlKfN14j0hIEggEm1FXe1KJBPtQJm9cnoASQB0ZWYXegKeUgsOf+faEPhiMBBxKfT33zUj+tCjBZsnHtttRuROgqfXE2xVcA9NKlQyoyiK2poGXdSOofZoZv/n9T4+xNeYXPvnwwzTIX5/Vpox86UxUwRzA3HTGiJAEvFIPZKsSomhEDkb9SAW+wevqdKlUf7vXne3BRE96SzQiJaG5JurUlkZnFobs6OQ1MrZU5C7MQ6FAWluPo/pWTWMamxMoDqdwuDArFRp2tsbEJf+Mz1sZmbyyGU1LYrHy0hEE8iXY0A4h+b6BKKIi2XC6MQkwpE4WppqUZWgaC+L2XkGFnVtC5VZLSohmarCfJY6o5Boe7IZmhpF0FifQqmcw8wsXetSCIWySMSLKBUoFA6J7mZ2LoN4gqkIT1fe5wxqUmFkMiWUSWaHy4jTjjRPJEXkl0V9TQqRUBwzs3mMjI8jXZ1EY30NYuEohkcmUCDfEQFa6tNS3mZFbnw6J2snEQ0hm82hHIpLE2tTYwITExnk5suoawQa69g0qGhmeiaHyel5zMxkUNdQh8VtzSjk5jE6MY9Cnq9Vkfcen5mXQNdQG0ddfRy5Qgx9vWOYn59DbW0VlrQ3CMM3ODKNmRk10G9dxPJ/Gg96JhCJUS5RQiHPFo8Q6huBVDKGwYExJKuSYjLG+8qgviCDsiDhjYfx0I/jnJyhuRLwLpXX/e4QRsD2wQKQqPitPUeCWDglfYDKZ2UwOX0dc/P3EAplpGKo2YBW/pgdEFlGIi2orVmLRKJNzM/pgSOBUDOmn2tdeDjQGAhyul4DArqXlbsMoa/vjghVua/+u996BJ2NIBsDJw4iaQTUgKNQjjBdiSadCBgFCWLCxJzK5wAAIABJREFUXW23d2mUZPc+aJR/0nzXe+2H9DrydQu45coM8uz4rkzpaFHTIAvxKg2GjIL6IGKRJlQlWu20IpFGZGMG19aaIOVZ8wf2Ru96oj2Dy3wXEe8xyGj1yeltXIe4ks7mfSNiP520qchHS+pj43M4dfoekrEk9h9Yh/m5afQ+yOFBXx/2H1iD1Ss4DaKEcDQpmpUXX/gIVdVp+d7p8RzOX+pFx7KUGDfNjofwwanzWLSsDT0PhpGKxfDYoXVIJiN45dVLGB2fR2tbNVobkhgZHsb2HXtw4dIt9A+Ooro6LdwS33/Dhk50rViKN18/LZuso6MGBw9uRM/dQfT1DWL3vm345ONrqErHkMkU0X1/GitW1mPfnk5cujiAq9dH0bwoiX27NuPc2dvSF/XYoQ3YtH4FBvuncPL9M2he1IK5+Xm0Ntdi+7ZVuHWrD2+9exXVNWkcPrQGa1cvwbnzd/Hhx/eQzefwzPH9uHPnDq7eGJJ/O3BgNcZG5nDy3Q/x+Wf3o76WHkklSSs/OHUJyapW9PVNoa//AfYf2IKVK1vxzrvXcOdWHw4dWI8Vq7rwo797W57PoQOr0NBUi5Pvn8PSzk5k5vO4fO4G9uxehx07V4uK+8SJK4jHwvjmLz6BgYERfHL6LianJ9G5YjG6740jn8ngF764C40NaVw8exN1DWlsXN+JKJGnkw0bfHFVJq4TksGSmgVHtxg607Xlpp/abjemTQoQBhkUNWlRQCuRlsJEKGal+14JM9O3MT1/FQiNI8zKFFNl8XJim4220hD6FlixDDchXbMGqarlCFeqgqDKI4FdQcZVqiznDPy7H4b0egzThqlW70YulzPD80fhbI7sNXTixndYOdNuBt+8RKhuLeqSo4XjaGho8gKJIiGHYlxjmLtIXzXpgpqGVoV1ymyzrjAnrQoU8mlJV/1ouPD0+7W50iuXlpOIRxuRiDfJP0vmL9MAg4jGn/PkulcdL+OlV95gOXPuE42Os6Ig76KKZDacyQOxQCPNmxZ4WN6enC7glbdvifnUE4c34cqNG9iwfgPeee09HDq6CcuXNIl+gw2ThUIK/+ufPI/q2lr8yjefxL3ufrz+5lns37kGR49sxl/98G2MD9GF7hjOXr+Di1du4ltffwwrlzfir5+/gDs3B3H0wGps37Ecvb0PZOb6iQ/v45Nzvdi8thmPH9qK10+cx9DQIH75G0/JpvrBTz7Cmq52fPOr+3Dndi9ikRBWb2rDB+/dQGd7J0bGZ/DTlz/C4cMbceTACpw/N4gfv3IZmza24Muffxw/e/1jnDl3Df/kV57E2pVL8R//809FIvGNrz2J8xdu4fyF6/jFbx5HPBTGf/qz15Eth7Bv9yIcfWwb3jlxHac/6UE8UsR3fvvLuNfdi+//+GO0tzfhS8/uxPT4GPofjODQ47SU4HnCg6CI85dvoWPNKgyPlPGXf/YS9h9chs88tQcvvXwZH318B7/0jcewdm07/uTP3kKllMMXj2/B8OgEXnvrAzx2YAfWrd+K//NPf4SNa9rwpWd34cHgLJ774WlEQ2V8+ze/ifffP4F0TR3u3e7Frt078Mq7H+F+9xw+e2wl9uxYjhtX76OjfRHaWmvlJNfBgW5/WGBxR6tFBuE09XRdgF6EYjJexlWhNJYEKrju2BYUJLJEIffpl5SI12Js8h7mZi/IHqGHtMqllALXqaBct/TgjknwEf0T6lBfuxNVyWWBQLgwrwgGEb9wY1fnEcSOgnLd4CFMTgwhm5uTQPrP/sUj6Gyk9G3IwmGUoIJQmzCZNxNCUjmoal7qbFQsZUPQhLxiSmIoxzQ7rixq4MnQkn1YUyPyds1l6OM7KxyNJ0qTCgXfW0uXyjoS2ZDcTAGVNKqSLd6IWB3LohyRnCYMBpL2uLYFJYn9EriqNxXBsNpE6lJTJTHVoprY+dlIX5ZvqsXKk3p5hBCNVWFsYh6vvHsL8XAV2ltTaF+6COvXtyCU53XQyT8vZtpFNrOiGv/h//opEqk0vv6Fw+jpG8WJD87gyP61OLi/CxduDOBB9wR2btmC19+7gHs9A/i1rx/E+rWt+IsfM9gM4fiRNdi1q1P5mlASr71zA++dvoOjBztx7PAmvPzmFZz84Cq++eV9WLtuOf6X//hT4SOOP7mBTUjoaK9H29JavPX6RWxYvxZ9g1P48d+dwrEntuDw/mW4eHEEf/vKZaxbXYcvHN+DN965JOjpv/nVY0jEovijP34BG9Yvwa/9ypP44NRNvPbmWTx+cAM2b1iGE6fu4vT52+jqbMamtW3IFaL44MObIrz8/e98HbOzGfzdKxdx/fod/NI3P4t7ty7hyGP7kE7rFFS2RzCVKlViGJnO4sVXPkZmNoyvfPUAWpuq8LNXz4nd6rHDG7GkrQYvvnYHkWgRX/7cBjQ0NuDc5T50dXTgyrWbOPnhA6xf1YivfpGBKIO/ee4jFColHH5sIwqFORw5uh0xHqaVMM5c6cb3f3AaS9rYiX8Qo0P3sXXLCtBFwT861UBc3fQe+mUkumYDRsKaYRvL/q7i5ao+SlwrfeEyCJ3i4fyjqPCmRCKFZKIe87lBTIxfRLEwhlBkzqZQsMRvo4uFz+H+VCGkKKIrzWhq2CbzvlWQGLTE8FGWC6IWI3/uowUzE/4j99nE+BBm56YQj0cerRHz2ON7tL3dkbYWK2Q4vc2Q9ugYQTkk0qJoamoxsspEfXLTVEz2c4/B+4KlTEGSSkhJWh0OolAiqqG83EqgQohpxUM+rBGYJEtDlRppOovGqiXF034u387UdW07DU2QywnqbZzBOT+Twt0wQlGy+n75W4MR0yeSxDZtU9ItLYmHInFMzuTx0ps3UBYpfhb5YgnHj2/CumUsQ5ZEH8uKEpVw+UIU/9ufvoxoPIbdWzqlp+hW9zCeOLQRhw8sx1whiQ9O38TMzKR0Sd+504d/+kuPY/nyWnz/hWu4ebMPxw+vwr6dnRLgadz18tvX8dHZezj6+FIce3wTXn3jJt557xq+8eVd2LJ5Cd462YPX37qCpUtS2Le1Cxs3tKKqOoUf/uBtPPnZQ7h9fwQ/+btTePLYBjy2fznOnRnBD1++jubGCtavbMXd+zPS+PiPvnVEnvIf/5c3sWl9E/7JLz+Bkx/dxsuvnRdzqh1bV+DU2RuYnIvg9rUBLFlUha071uG1N8+hXJrDd3/rq7J5Pzn3AC+9+gmWL+tEW2MIzz69C2WqwCULkLNadDSZbBgnP+jGqU+uYvfu1ThyYDPeeOsCPvj4vnSVL1mcxpvv9SEeCeMXPrcWi5c24uyFEZz55DT2HdyN5396AauX1otNxsR4Ad9/7iNRbS9ub8DwYB8OH96Ax3evFnSdq4Twf/zJK5icimDDqmbs3LoIa9ct0uqZNxQgYOfp+dRoZHHVqiCt4DIC1RIFDc6t5cF6EX3UbwS6Ok14ndwcwRuJFcQud3TsGjL5boR5MMshrIpqmTpS1EqhUg6NUpmqqlqGQk6bihcGE0cYa2wJBiI/YXJyFJ/ncUiI5lkjo4OIRcP4zW//djAeG2bzY5aEFRLE/nQFX+0o0VdzHZVsazSS741G46iv4+hdaxYzzkbLmY6/eYj4NtJZX/Mh/1VReM3LsK18aVId5B1vZM2TXrxizwzYj9MiqkrHsnNh8r1dlUBQjvEvLoj4gcfK4EL8KsmtvxPNsBqlFSnX0uBSL0U7viG6425Y/aBH70uv30BTSy0WLarBhYvdiEfz+OaXD6GxKYEwA7cYXDE4VOOP/vhnqK2vwa/9ylHcuNuHn712Dk8c3IbH9y7HCy+ewvWeSTx5/DHcv92LS5du4B//4hGsWNGAv/rxeZnm8Lmj67F/R6fOrY4k8cKrl/HR2R4ceawLTx7ejlffuIIPTl/AP/rlI1jRWYWh8TD+/C9PolDM4NnjW7Btcxvm5iP4u5+8ja9+43O4cPUBfvyTD/Hk0S04tH8pLpwfwI9evoBN61rxtS8fw0uvfowzZ6/j1//hMTQ3JvFH/+EFLF/WiF//h5/FBx/dxWuvn8MXv7AdXZ0dOHXmEtqXd+G577+DrRuXY9ee9XjuuRPIZWfxve98EVWxIoZGsvjxS+fFJvUXv3IImzfWStleuGHaZZQryObmZT5ZsdKGP/yf/wKtrWl85dmDOH3mJk58eB2/+PUj2Ly+Df/5z9/B/Gxeuucz+Xm8+PIlLFvRjl171uDP/u9XsXJxM778C7ulWfP7z51AplDBt771FfzVXz6HdCqBz39mF1ataEU4msOZi4P4wY8+FqvQf/DlA6itZRWQFTplMvUA1q1o+EMCjbCVD+lrlMNRRL7g3wIUpwr4FPfrZrfGSDHx1xSLthFUz9OtL0wQgDEMjFyQqZjRSN7meanXEjvnQ6EqRML1qK9fg6pkJyqVakVjgb5FLzIE9XSBsnjwowQDlMcjhSOYmRpBd89d0Xf963/zB58ebI6xGuUqRM4WwmbB8KdlSqKDhxLhyUTHZG6UlB8lIpo9n5Q+/UmM7t0VLj7EIwdikmtMLGMW+eIo8kUGHMrPGd6VYZf3qrCCoS594XCtSbfJvvMBqE5CHo5pZoJBRoliX3fD1aH+w6qN0ZK1TboUlbALPPZzAZGgigDZE6KexEy9OOrkrXdvoqYuiQOHNuPy9T5cv3oP2ze1Y8++NWhIq56GZPTwUAF//tcnUNOQwlee3Yvb3SM4cfI69uxchWOPb8Rf/D+vYWi6hI1buzA3OYN7d/vwuWPbsGvnavz5999C/+AUjhxYgyP716gkPRzD869exqlP+rF1Ywt2b16JUx9fRxFz+NLnD6CxlpaSEbzx9j30D47g2Wd2obE+htMf38LI6Cy2bF2F67eGcOLEJezftxFHH1uPjz+5htdPXsXaFa344ueP4uW3TuPi5Xv4B196HNs3tImrYHf3AA4e3ISbd/owPTGHX3h2ByYm5nH23E0ceWofXn31Q6xZuRSL2hrxgx+cRCGbxT/750+itTmJUjGO19+7gdu3+vGNrz6G1oYCykXlxzTYRORzF/JFjE4W8PaJK9iwqROH9q7DqVNX8cnFu3jiyE7s27EO//X/fQ3Z/7/r+/hTW5HLZfHa61cQS4awbccqfPzJXdQmwnj6+DZkCxC7ifn5Gfzzf/oVXLx4Gx+cuoy1a9pw7PAWNDbGUEQ1/tN/eQUrVjTj+BNbpLjvre+FpShLlTQgPDxVwStb2SZYyNMoSnApv9MR6ctr1ZWKaNIHFOPJCN5Yoyr2RdlQQKE4jMnpm8hmexEJZUQqwKZR8ofhUAvqatcilVoivVSc+S3+3N4vQyvBLekJ+uybnMOMV8JSsaxDQNw32cwU+vq6EYtH8FvffgQP4s8c3qMyau89AnaBwtG4OX0GtSTYRFFTzcmUGmx82KhplGPlA5/uoY9pP+NOCHkLEsK8WfMSbHKFKYRCOgtKzxGaZtcgTjgZTuu0QIn6Zh4kDYt66qh4zxfuKXz0p166UbmaQimDL+jFjdVl17gEGy17y79LGqUiP1UTK6ejxudENvMYGp4XpfCyzkXIhyro655AKhHB4qV1aKpNi0KWWo6R4Tnc6Z2UE2FlRyNmMsDwyDTq6mJYv64dd2+PoGdgGos7GhGtRDA4OIrlS1rR2dmAU2euy+CypW21WLWCBmbkD+J4/pVL+OjcIHZsbsXqzgZMz2awfEULliymT7N2/t64MYa+/n4cObId9+88wMlTV7B24wohtWdmyxgYmkQuk8ETh3dibGwUvWOzaEzFsWJ5O+709GNyJos1nS1YvawRk9kwblzrRbGYBWIhLF3UhrZFSXT3DWNocAbbt63G6NgkEskoisUS7t2blJGyGzY0obWlGWXQVP0OspksdmzrRDLC6qNOOlW6P4zJySz6+oYxNjmNWCKBFSsWS+d4b+8IRmdyaKytRtfixbh4o0fmhi3rqEc6VS1VJ57kK1d2YGhkGoX5OXStbEQmW8bQUBaF/DzWrGyU4YK37g0hEimjq7NNJjuEIyn87KUPsH7jEnR21Kmp10ML2VWcnH6Ff3culD4isNTKmjS9OBJo0HRzvrXr26EbezPp1ibHwn0RQVwOWG3B0CkHBRSLI5ievo1Mtg+hypxVbxvQ3LgJscRiALQC9SvEanylAx6963FvFyiHB3HBQo5nIWIoFubQ3XNH1MTf/s53Ph3ZPPX4LkU2uuNUem4Ndk7BqP14CvN4T6hHqU7XeOI0Xy6knaZasvarWn5JXa9HL9lHQ/p3No0pE8c0qlAaR644Kn8OV+KiE0nGWzhERqwTpIOX1R0qWqWfSNsVJNiIeZYGG37BIRjpT5GhZ0oAe2jHTV6wYKPNlkzD3KgXc/yTChRPGg02ju+hpQUXBTtgI9SlsFk0zs/DoWpRVGI69UHVs3GgXEA+xowqjiqSe4THggoTCEe1N6bA4XIx7Y/JFypIRqkpmkdB1K8xxCT4WXIZiuPHPzuHMxcHcOzxFTi4e5lA/EQ0jkoohrMXLqKxqRHzsxUk4gWsX9OBC+fuI5puwOKlKSR5n0oR5CslXL9+Hys7O1BdG0E+HEGiRKGharv5zCg6jIeBLFseyjEUCRditGlIiLwvQ86tFEdVKIJyuGBPWU3jRZuHEu7cHkIpVIW5zIxMS+jsrJfPzxNcjKBMYk+0mmcjaZlezNQw0dJEZ4PlOW2T11MG8nyvUFG6/ClAzJcL8nzj0RCKXLNETBRIV4ra6c2WESKLaAUFakYqYXH9u3jtLvbvP4D33ngbTz69B9FYGNEikVbR89p2KF8DjApX3GHlbD4dO+wad9z+WChacdISv3rrGBT9ObUIYV8X7VCScfZGMdiwUGONsZUCSpVRzM7exMzcPSlvNzdsRTK5FGXuEaqnpYs9IwpxV01z6ZTsRZuY6fZoMK5q+uQqcL58RUjtUAgMNvfu3xIP7kcLNod3e6+vaYsGFQo1VTpg6kabrMB+DdpyVqfTHmfz9weTBWP1PEo4SB5LC59zCZSbosSgpkMkw6aQybLMF0dVklaW1R6RzaUmcFM6lan4ZNplD15EZeZj41oUhJ+hq5g2OLoUSytQ2sfjcTNea4LxN7y5UpJQtbAMUw/7VhQS2FxJ3MhkT4cj86ZsBAzxmKElni7kvvje3MCUXdEzuchxvUa2l6nNoDq3TAWyNorytfTxU9THNocSCkjjb5//GJeuduPJAxz2tlmmOkYqFUzNlPG//+lzaGlbjNVdrTiwd61M1yR/gSSDaQWpsrYmlKJhZHNFJGTqZUh8aUQnzHtjj5PPi90wRSIqmftdEe9l4b1klK1Oy5Tgwa9W+DrU6apyaj4LvPD8uxgeyWDr5uXYsXsVaquTSEpHOsu1KtuXNU5xL5E0u8RkwgHXiEPSOiAwUgZirF5xKqrJujjml0XRYkz5EAYkEUgbgpUysbW5SvirAJeu9uOl106grW0R9u5cj41r26UhhOhd16k1VQaUv34wcUI508wwED1UXHGHb1CHwwXrGi8dwSxckCl+uYbZJMtAwT3HfaBZDa9J6QteI0JTGJ24itr0YiTi7aiUU6iwc10afFkGV3pB3subB2c5iVMXPwzfAohHgpQ5D7oAxc/BMUu379wEZwH87ve+9+nI5jNHrF0h0NnNK2MjmpuUQG0NS3f6AUuopsdpKmUphE9wLYiOgZYE13Olwcz0Ne5IkLVj5T8D0br5aQaUQy43ZUikRmY8a0+KepTo8mFwsnYFi9Q6e9zK2q59wSuFK3pyzaZuGqamRNqeQJsGTbs0jeLGpsrUva6iIpbFA8Ps+HNsGTCPHXkdlsptgbvgI4uJwcV9v1mOSre2NXXyQ4p0kqNr5GI5B5wlYcE+4hFc5PvznKvkMTFdxLvvXcVMtoCWuohwOy0NnMPOrZ/AB6evY3pqBvv3bERzYxXCJRKeIRQcoc62hqgGs0iRC5id6DqPm+ZSUozlZibvZU0JuhZoKaF9Pao4V4VtTARsavQlhCcDKNdTiK2lTIPG0Ts0hQ0rOtBSn0CZXdpRDaxMSflLjgQiPBGT8vxhcGM1tCwNB3zvUozoicBDe5gkKDiPI6b/wsEJDnAiEVnX0ltl+FsOVjHqT+DG7R7E4lGs7GpHuEw0QJ8e63MLa8DzytRuiJGd/m6NOxkJOUDtWVNaQZpu7TAPjux168+2vmuPssDA6+IhGRc73JDwMYrMxGJE0HQOxfIgRsduIpVoQm3NclTKjSiX1RhNCjblmCBGmYEWIIo1lXLIxS+JP5Q1LvjrghJ4JYdLly4Iv/pv/92/+/Rg8+RhtivoaUENjbbEW1XKpis4+KcRvoSqJF3c0po7/txbaKKkqVGQiNIFKR/OY4v1uzTUaEOeNvaRh2CAm8J8ZkL8YZLxJul+pR6CWhvpXfF6s1RB7KoE3sYWJbGdutYL5XqivFK4VaOcNYV8ndvNUJCanatLls/bmHbH43CYUiniESTAnzWk46VadiSwo5wpkH5GGiOxQhUWhz4pr3P3yJgQis5DAvcZ5ssxaxYt6bRpbpC4BK4SIjSJCqckGEQqWW26Y1BnAGHfD6G4nGolFNkbRbRgwY0BgCiA6EQ7xVVib6BG20GoDTLEJpJ9QY0RnX5hQEOl9DZFTOAEmwA1BPDBxHmAhbjGNJ0q8n2ZOFLOUCI609eNSXe73UcrfRTzbIDQ6k9FXpdISW04y9I7VpKAovIHRZ067E2atJyJpwYcIkPXbGp8rHxuSQ2iOpBRGlU1sJSkV8pVaV3Lgd9l5KgHToUUE3yXC0naaD1JXqe23qwF9KwhJV0eup/8qhQPCwabBBJsV2DLgVSrVLjHz5Mv9GFi+jLyxTFUSmHUpDtQV71RSGJHLzCdYouGVp31M2ijrT0fx0tbHHCfQXaOKZ8dovGvk1E2h/Pnz4gW7n/8wz/89GBz7PAu7wP66kH7OfENeSiNqhSRqqpDVTJl5T8TPP9cuUlvrIOaPtPu31RbpxaYdPCbIp+8eBHn8qMAaIHAm1WLRLxFGhDV5cJwvewKP9hoPmkWGcKvBHujlE1Xvxk3xsX3vPFmf9OqyqpRErjYtR0TpUxAa2MByapUzhxd0zMtu/MX0Y846QtSCaGUzaEwNSsnLN8jJb4jQCEeQbyuGlU1NEqKIJQtIDs1g/kcRY46KzRRnUa0oU42mG4OIJfNoDgxi1ChKKlCzJ1c1ATVkkgHKlMziBCdhsOgCwwrE6KOioTRsKgFIRrp8DmXyihkM8hNzyJWJBIJIVyXRjyZQHZyBuEMCfsKKnVppOvqwDRPuItCEdnJaVRm59hKhUIihnRLI0qzGeT59XIJsZo0qpobkJvLID8xJVMcygwcRADslSqVkW5uQO3iVp1/WqmgOJ/B7OAY5qdnEE0mgFgEiaoqQZm8RxN9g5py8nWyeZEVhGJxoEi5fhltK5dhanwc2ckpudZYfQ1qW5sRFi7Lpdw2/UDQMb+mFVW3djWN8VXwTgIiFhEB9bAjiSVQuO+31EOElwtIYAs34n/kl6R111l1S8SfrDTyyIkhmagRTqtUUkMvkv75whAmp64jk+sWH2IG/Kp4K1LJLtTXrkU43KDG6W6jGWpQ9wAliheUuL1QGNTU2Gf3zLbsKmUNFnDjxjXQtul3fvd3Pz3YPHlkt1dMUuTiwyrX1+TsQMUnpVJEOtWAZCLpR+ggEeNumINogcjt8/oLsl0LdtY6jzwKxQlx6CuXZ1EsZQRGkq+JROqlGsWAo2Sy+qqQs1mAbCw1EZ9h8ynx+50WBh8JToZ+WFrUipT64GjAscAkr0lnPTVZ9yYtiNpYUy5vzEuwpG6vwU3FYFOYmUPPpWuSMtTW1iLXO4ypkXHUdrZhybaNaOpoRyRbwP0LVzAxPIqatiZU1dUgNzKF6aExdG7ZgMaVnbLB+KwyMzN4cPEaSrPzSNfXYKpnELMTE6hf1o6l22imVMa9Ux9jfmQC4ZpatCxfxgGj0kDX09uHo88cRyWVlNQsVCwiMzaBG+9/jPzwOKL1NVj/xEEkUin0XLyKkSs3wXCz+okDaFnWIRub3F4lm8f4nW7c++A0ynM5pNeuwIZDezDbO4i7H57B3Mw0Vu7fjbaNazE3MYX7H53FTO8A6jsWobZjMSrFMsYf9KOqrQWbnjwkgSc3OIq7l65icmQcbUs7kKivFjuD6UEd+drQ2oxrFy5hxcoVKBRy6Dl3FbFEDC00Jg9FcPXaNRz/5pcx3tOPS2+dRCgRxfJDe9C+djUiiYSgGyIkK4nI55dytAVyNY+zIYkefAuWbPyePh8JWFrykNjP5UZOl7MA2dh+EcTjRwVFN1KkIrKOCbJhsKE3M2NUJt+H2Xkdw5vJjCCTGZPSeDLJPdKI6tRy1KbXIxblBJIIShXymu6gD2pufG2dl6V46Mp4DafFseqxQzcMNrdv3xTzukciiJlGBSW/ot3zIp7vVypEMSXkZQ02nCHtdXS7i7AU6eHY406AIHJ6mP1WQSADzZRobYhspKwqW5wluyQi0bT4scZi9eI2z5xVbBtZZZC5UXrUaDpjw/ICXdyu+uT9bryOm5ygxK8LNopcxI9YBH58KCSYXWe4ed0QdbAKJV3gPkpyr+OVyG1CQ6ISwsDlG4hWJ9G5fBm63/8E3VduYNmOLejcvx2xeAI3TnyI3lu30bFuNVbv2wGkEgjNZHDqhy9JCrLysV1oXrdSTbkqFfRduQGyQ0uWd+LqGyfRf/s2uvZuRef+nUhEwrj8szcxeOMu6pYvxfann0I5EUcoX8KVM+exdtMGjhOwGkcFyVIFF376BqbvPkBVZxv2fu1Z0boMnLmE7vc/RiEexaFf/yaKVQmZpU14RW/h8MwsPvr+j1AYn8XyowfRsXcb5vsHcevNkxjrH8Sur3weNWuWS2C6++Yp9F24gq7927DywC6UCkXkx6Zw+e4d7H7yMDLD47h18iMM9Pdj86F9aN+wlsM7Sg0XAAAgAElEQVRBEcmXMXavB2ODQ0jU16BYKWPNhrWYHh3HqedeQCqVwurjj6OldRHeP3kS2w7uQWR8Fh8+91PEqhLY9MyTqOloF75Lajq8blvXJJdl6qmZw0kVq0LnQ6vS2obzfGeCAcV2qRKw5nNti15YRWm2NHMy4yydmM/XqPmIwZWbVUXNgy2OeCxtpmqcQDKJ0fGLyBWIaIZlzlqlQqtQatGiMoUkVdWK6qrVqK1eK8FHrUA0sAhvY3HET4t8htgPeo6s1h3taAoXlBhs7ty59ejB5qkjezQwW9AWwsxJs83Px31NlcRlVKc5BIvownJMgWn+xQYDieODrJ7u7ujC6pQcEnPIF2ZQKk2gUOJUTPZ+kATjNjI+RpBHjagjaXwejaiOwAs2xrS7SpNDLcKFWIOmAGVLjSSGiBu/65eyjm+vPcGCiHWRS+rFAXZmqOVXtFTgp9MIVY1M6Dw1NYXFbW0oMM3IZMUmIREOo/f8VaRa67FoSRsenDyD3qu3sHzPdnTs3Yrc6CTO/uAlxKqTWH/8cdQsWyIVGhrt3X/nYzz45DLSXYux7QvHgXgC0UoJPVeuIxqLo33FUtx85S0MXr+HZft3o33fFiRjMVx/kV+7hequJdj2+adQSCYQLYeQm5lFOBFDJUXSWAF3tFjC1RffwuTtHiRXtmPvV5/B7MAYrr/1PrI9/RJk9v7jb6CUSgjE5+bkEwpn5nDqr36I0vA0Vh87gkV7N2NmaAi3XzuByb5h7PjqM0it7kAoW0TPOx+j//xl+bydO9mzNIKuri7c7+9HR/sS9F24ipvvnkL9omZsefYp5Gs5XreMBJsL8znMjE7IdcerEqhLpzHbP4LT338e8eoUVj79OBqXtGNqehqp2mqEhqdw8rnnkUjEsPXZz6CmYwm4LY2+xvTYOMrFAhqbmzA9NYXc/BzaOpYiRzJaJkzqrnSNvF6uEFD+SmXGUJJz3uP3BSdeanof2CYEVuKcZxva7CmcMESdIqk8VqkDg000UoVMvh9jk1eRK/Qgnx9DZn5CjNh8oy+yCjHEYjVIpVqRSnShsW4TorFFRg47JOPlVgtSqSC60T8/bKzlGkc1jbp3/w5KpRy+893vfnoa9dkn9hkvo8SwGxNasnG7JLl8jU0FpWIRdbVNUo1yia/yTM4sw+kHLPgsrHVblmvEsIwFUc/aYn4MueIYSpUZFIsZDzU54ySdYkyYyzk11UCI0bsJsVC9VGS0XUFvRJC38QKOV5L27SFc0FETLPIx5tYXZg+UevAyFZNPxN+tP0r8hqWi5ZOH8YR6zDClSmSLuHT2HNbu3IraVDW6r99CvL4G7cuXys/cPn0eS9euRDqdQt+H5zBw9Qa6du3C0n3bcf+jTzB4+iIibU3Y8rVnEE7GtcQcrmDqyg1c/9nbiDe3YNPnP4NkU70Quf03bkmK1t7VgWuvvYuhm/fRuXcH2g5sRyoSxY2X3sTItduoWdmJzc8+iTxPcPEqdjoR5V6kGlco4vKLr2P2djeiK9qx7wufE+Q1dacbuQdDKIRD2Pfr30ChOiENkyS2I8UK4rM5nPqbH6E0NollR/ej89BOZAaGcefVExgeGMTWL30e1Ws7EZ7P4/7bRDZXsWLnFiRbmpAtl9G+a7M83/hsVlBN9/kr6Ny9GcsP70MlGkOiRFfTCvIkhUo0gNedyyCJsSm8/4PnEUvGsebpI2jqpM6EPlxRlAZGJRDRr2b1wb1oamtDJJFEtL5aUtHp4THcuXQVS9etQktzM17/0QvYeWAfald2IscihCthc4mzimcksGvlcZvRL1m7te3IXl3yDkm40onbmVq1cxYUTn1vNqZU27BQEKGCuEqCxcjoWRQrvZiZ7UYhPyP8JlMkCiKVcmcpXKcyUGlfU7UU8XAzGpoPIRqjVag5FdoFuDK7hBXH9wX0Nz7y8ZGNQziRcAl37t5ELjuH33+kdgUjiIWP4f9sTzDbRgts3rxvBTAV1NdxAJt2m7pfrsi0sATo/t1HPZ6wSdaKWj9ms3MolftRLE2jWJoz3khNw9VZzhox5bSgbwcnFdCtL4V01SJxspNgY+w5f3d9UC6dkt9NzOchm4DfjfAxVp5k6VsEeGaGzhIqF6bT4bjXdsGJSEaEgHzcpTIGzlyWTbjj0D7cOnsJI6Oj2HbkEGLpBGLhCC6eOIVN+3ZLA1vve59g4MZNdO3di/Z923D17ROYuXgTicUt2P71Z1GK830jUjqevXYTV372NiINDVj1mSNIL22Ta3pw+RpSyQRaOxbhzhsfYOD6bXQe2InF+7YjHYnhys/ewMj1W6jrWoYtRDZim+GG2puHsFUm4sWKBJup2/dRs7wDGw7tw7Wr19He2IA7H36CbLmC/d/6Gko1SUToaWz8WKxUwYd/82OUe0ZQs7QNa47sQ393N0bOXkVmPoNNX/4cUuuWI5LNo+ftj9B/7goSDbXIV8pYtmYNOo/uQ4Wl7JEJ3Hn3Q4xcvYmufdvRfmQv5hnAWYKWETYMOmXRI8lcKsbLwQl89DcvIBKPYNXTR9C4bKmUJkiIY2AMF557EYVCBokVHZiZyyA7MY10fT02HT2AlvY2XDl5GhNDQzjw2Sfw4PY9XDt7CQe/cByJVtqC0FmTyKWEGI3rRVGv61lUw4ZiPXdH1yNlRvnuexx8CCpyPatVl6M4tTLTOxNsSuWsRMeBpKyx0bHzmM/eRaUyipmZEW3riXCarNm+mpE81wUP42R0CaKhNjQ370csppmA2leorasGy0Bbu/tcAX7G8+IJUDiK4Ct48ICD8jL49nd+59ORzdEDO5zg0Rfw8UWNNHUBxpHELHfSf5h2C0pkuBDpSYO9r2ng8eGaFLgt3dLPoh40ufw8isVulCtZFMsZIQL1/lMrQetLFVZp3xPFdLUIox5VVTRd5+RHHcuhJ4gv2AvaTbgKlJuG4PyEXVrlkI32SBnha0SvmI0z8FA1bCkXA07QQpS+NyzHDl27g9FLN7H12CHk5jO4feos2rasQ+eerUJCxgslnH/3A+x75gmpzPS9fwbDN+6ia98edOzdgp5PzqHv1FmkW5uw/etfQL6KimOdqjR14Spuv34SaG7A+mefQry5XkrFdz46h0Vtrahd3IxbL7+DkRv30HFwFzr2bUciFMbVV9/E0JWbqO9ahs3PPCXVIkE2JmYUkGBG1/FSCVdeeE3SqMbODgl67WtWITM5jutvn0S2UsGBb30NqElrmZ5rRaVIyDzox70PzkrKmGxtQFNjI8Yv38LkyAS2fOlpVK9dhsp8Bj3vnkbfuStYsWcrmjs7MDkxiY7dW4R8Lk3Poodo79xltG5YjbWfP4psLKrzr4jERECobTSiPQpXEB+awem//onIA9Y+/QSaupaJlYeQvkPjOP+3LyJcLmLHl55GbUsLTvzoReQGxpDoasPuZ55EZnAMl944gfiSJhw+egwv/te/RmpxC7YdP4pwqkoDm7rMe5tU0yrDK9JXJEe0TkbwjmFr1jTU6Jee/e9xZW7dRe5Qdu4JQkAKncDWCiKcUGgOQyNXMZe5jXJ5EpnMqHTLy5gXsV8hEo6hKlmNZKIJyfhy1NeuRzjcZgUVfWZa9dWRO9GI73fsq4Z9wy/Ziws4Hv0Kh/496LuPfH4ev/07jxhsNNWwWd0mw1VDHo4CMUWx8TgMOvQf5nwZr34YuE/Kopv3jLt3DwMcp1S2eTziI1sZRTY/iVJ5RmZ8c+KeuyNuYoFaPPCmN4hLX7jCOUv8WcriLUBZOTZI1rr0ymlhFnA6JvYLoiFqX7xJmFKNskqT6WJkodkkBp2WaX1TlRCmbtzHwLXbWH9gB4qzGfRevoFFG9egfedmqXrN9A1hqn8Qq/fvQCmfR/eJ0xi51Y1V+/dg6a5NmBsYwifPv4JkugrrnzmGqo7FOrUxFML1N97ByIUbqOtaivWfOYJiLIqqWBwX3/kAW3ZuQ74qjNuvvocxBpv9O9C+f7u0DVx9+Q0MX72FupXLsfGZYyiIL09gYoAEGyEmUFUu4/ILr2LqVg8q1Sks2rUJ63btwPC1G7hN3iYUwmO/+nUUqzkuRDcNtUDc+JzZnaAxPvmfaBQzA8O4ToK4bxDbv3ActWu7EOJnfu9jdJ+9hOV7tqJz12aMT02hvXMZxkfHUCoWUBoYw4233gdqU9j99WeBxlpUCmUhdAulopTaOaWySG1QqIzY0CQ++f7zKMRCWPf0UQ02MsAOKA2P4wyJ9UIO2794HM1dnbh36gzuvfERYm2N2PTMURQmZnDt1Gm0rlmG9es24md//WMsXr8aq/fvRDhdpUFLKlO+zMOZZGnAXkikegUR2xfCYdpuVddLc5QMbGCTI1nOZc4I8uLUw3ASaBoxcpSSdc1jZOwqMrl7KJUHMT8/JlXiYpmz7uOoTjSJK0IivgR1tesQi7VJWuVoVT3odVOqz05ALhKoSC+oHAVDqKEeTiMdGOzBfGbm0UrfT9HPRuGLg0GqznRvarYSKteuiIqysYED42TIkfczvGDH7ej8JO+fFoiV9HM6cZ/P9dCZrVieEv/hEsfulrImGtPcnORYJJKWkRbi7RGioph6CaZQeYnQfy9f40rbbiBdsPPbTIAUsWgVgUFKuBoZxatfYwXKqYkV2Sh60kqTI4ypPI4gmi1g4OpNzGfmsffxQ7h95Romxiew8fH9wufcu3wDXcs6UdPRKsHm1tsfYuJ2D1Yf2C28BVf09bdPYej2XSzfsw1dO3eId3docg4nf/JTIZ437d2FidlZpNK1qG9rwbWr17Dz4F7kK0XcfvldjN68h6UHGGx2oDoaw4UXXsXI9duoXb1ckE1eZlWpAZQ3ToXwqURftzAuvvQaxm/cQ7S5AXt+6UuIJpMYv3QDN95+H7lQCId/9RvIpROSpnATyqRLahNZvWFaQb6rDGT7h3Hz9RMY6x/Ctmc/g/pNq1DO5STY9Jy+iOU7t2Alq6HxOMpT87h87iI6Nq5GdTyJu++dRvedu1i1cyuW7domm74wl8Fwdx/KsQgWLesQk/gwU/HhKXz0gxcogMCGZ55A/cpOlPjZeFCOTOH0D19EKZvFjmefQvOyDpx//V2MXLqJupVLseboAfRcu4VKqYBte3fh8pkLGB+fwJbHDyJeV4OCGNFrpYRCSIf07Q8BQkaFHa7q5Fa/j+R9/Yzb6/6+86s9Fl9sAoQGTFIH8WjaTM8pNmSPXwYz87cxO3dTyt9ZzvuuAKlUHeKRRiQTywTRxKKt4i0tWYLHqwbpD+WM+BkVrTn9Gr+m/+btV39La7tPqISBgR7Mzk3ju7/3CO0Kxw7t9lrknfqH1yTMjU1XcDYTzFvpn9LavFjtMn1tptlBBCKMuzBLbRY8pAW0vPtGErA5UQ3nCmMoicYmp85jgixqxAY0HmO3ecJc+BkMGGh8ZOOaL1UHo42YgnI8LU3Qqc+ZYtmEBSubU50pfI0J9qTSJN3hqskRjsa+Jl200jEeE+m+VL7mc+i5dgMdm9YKtzV+q1vEZ/lMFuMjo2hub0MoFUeoUMLE/T7kJqaxaFUXlu3ZikRbMyqTc+g7ewlD0xNoWtqJRHUSs71DyE/NYNmW9WhoacLHb5xAaTaH+uVL0NrVidal7RgdHMLdt09hdngEDWu6sGzvdmlvuPzWu5jpH0a6fRFWPrYf6dZmHY4nwVbVunJ2U98yPIbr732AucERJBvrsfEzh5GuqUXPmYvouXgF+Qqw8anH0by8E0hSBq8jY5jexMln2G4p5/Lov34TvZ9cRH5qFm3bNqJj1yap9jBNmu0eQqKtCTVd7ZIKZsemMDc9hx2fP4ZIXQr5oXFJSScHRhBhx3w9e/FCqEpUobVzCaqaOdKngvJ8FoM378n1UTfTuHEllmxai6rqaqBQwuC1O3jwyUWUi0U0dHUgmU5huLsHjbX1WLJ5LcrVKUz0D2HR0nYkknGcOfkR1m/bKikqbxCV1W6PqhmJr0VzB6c/WUHXv2dsbtoZ122tP+4GDhrYcepi78BXTyhnCyrtFWwBEdlHjUzD4CEro2Uq05jPPMDU9E3kaKYlByAP43bU1q5FIrYYlYrozF0GaNfnJ0ZOe/Nzgl6XawV1MW6rGkEbDZfR29+NublpfO/3fy+w4/WPP1cbop+N3gO/6iTwytoXCK9dhUr+XC6juWmRF2zkHgWUwu7TuNd8+B2DDfvCzHvJoMt/CyiXZ5DJj0hligRxJMTUiX7DLQC05C6R2hF19P4wr2LHlAu/8/AoF0Ncbpa3j040hVQCmUHU2g1s8qV2jWsOq1wPc2jtdRHdDatSHMNiAj7ZvnNZRBNRsf4MZXMYuH4Tw30D6FzRherFLcIBJQht80UhLHvvd6N2SRtWPq4TSlPZIoanxlEqsBdI+6Ti1Wkk6qgvKmJqaBSFyXkkG+tQTVVsLIqZ8XFUJqZlY5UTUcQbGqUZMzc1KddQ5nU3NiBZTad+tjIoTDdELc+5MD2LyvQUQuLIGEG0vk7Uu5nxKYQyOf2Z+hpUNdRpcyPvM6tSMnFYVdFC4+bzyE5NoTg/r3xLVRKxxlqU8jmUp+YQLlYgoxesDyofpio2iuqWRiAeBZspy5kcctNzoqLmRuJzowo4UUVUpYK7aKGMmZlphHJ5US9X2KldV40KJyaUKshPzyE6z2YIdvury2I+VESirhqJqiRKeTXxj3LCRLmM7MycqLhzXJqmuZGGWCq+KY6T+6KNq+7GBVkCQQgKsQ0kaAXXFRP4eRd0X3t7J5BZCLrge2hzMl+KRZFouFa7t7mRw2xiKYhxVna+H5NsWciOI5VegsbGjQhHFgHlhKjFZVyOBQ9FKX4o0BYidULQ61rIfQQJbR/YaKJIh4Pe3vuYmZ3Av/43/+bTg40jiJ24yHMWc6N2LSOSnN6Y6oaGFr15nn+ZErOOoHUBJUgQByrj9rH9m6vfZ5YT8qDY+zSPzPyYjFKNxWuQSDSiIuN3dXiYjofUniqOUtWOIV8D4JWmndWnIRsXYFzKpNMRXGpkExMo3pPeJmvGdCmTp8cx2wpJr4hsODo3hnw+gwI9XKSZkYMfKAKMIlquYLJvQD5h29Il0t9TsWmZtIFIlCIifJudmUXnurUIJVWv4zrguchlEQhPRLJce9jEU9bEi7wv4qJIpMX0ge0GATJexVwynxbc5/weLeP68z0Yi2XWlDXdOp239NGwLGoOi+wfMrbeh9ky4I3VTL02jj4h0S/ldOlVUt8hkefz+qRRUltHCnkaRfl6DtGq0PK8xBE0KlUoElUX2JZCuK++17lcRgNFlN67yj2ISaaINSlw0zXiW3pq6sgvy/2zk1B6Ffl1piwFDUosm9cvXYz6Je2ic9KheH5vlJvbzSCkk05dUcP1HdmcNTGgY1Ox+v+6I5/oWAhaZ5AeEP9pAducMSkPKQPxWC3i0Vq7T2q+K9NN5b7NIFccwOR0LxY1bUA41KQMpmh0tKssuFfV4G6hSM8PKvq+amHq+rR8lsUR4Jp2ASPDfZiYHMbv/8EjOPUdPbjT8kzFKC6gKEzjh1J3Pif0482tr21agGzcT7oTMsjXSAx1HI0fGj2Q5npQNNi4UbN8OMxNs8hmppFINIjXS5lVKTLuEmy4qSikK4JtfNqY6d9A5yHsp1KuSmU6G3PukwXvEJD5dMSEiPYN02kF4bQQRDGeJzFRDR8jhX6VCrKDY7h/8YoQwzJt0frFaA/BCbv+3CpFXTzxJOhF2dOkS5/NlOQeIjaETXWTSkDrs6Grvm5+1TBat7UJz1xznS4G/awLTyQdo+yes9MKuWfoLTrXrOid0NJi7k1vlPcxpEioL0Qxp4naaGC5atXby1JXc3jl/bQNwBaw+fy4g0Jb3vS1tdDgG1Pxa3J9RDDS36OprjYPW9Mj7wmJYblWHbMjBK02tSw86Iyn0Cqpfga+p6D6WBQrt22W/wt8PbFzcM0NrsGSm9beMAjSPf5D55vrPXbiPQ3hsp9E22INo4HsQmeX230iCV4JIRauFkErBX7iehAuSElcNFiRGczN92Jq5gHaWtYjgiUoc7BjSKu01KZ5qbLZZcj9CqwN99z9vepo7oc2beCv/HGans/Mjj+aUx8JYp/ctQcdmNDnhqMLaUwLgXJF5nzrjF8jlOwClBzzhYE+rlrYtOZpDozh9nM7ZzrCEzGHXH5SpNgMNtEovWzMx0OaCZ1eoCiiPhdsnFWELAGnFA5MVPDMzj2bUJ+J9zyKA1MZdJOwusIHxg1F1KEpF5ssWUJWM/SIQP9QroCIwA2bRiPVWu3slhPX/p6IxfXE5eaMstvbys8MXGJmJQpLlMyegKNkKDvQlhGmK8Eg4u60ogPyai4Xj8eVV5HNb2V9l+Kqu5wGW/6MoAYJGA8T/7w2Llr1p9FqHvttVJclCghLMd2B5e6bRzxaWsvP4J5RQRoUNbURDkk6rk1caM+AsUnTeEeiKgfnNkc4qiS1VzW1bnr9bL5E35tnZq8nAcCAhv68m3mt95L3PUTiWppFtQ9NuClBkFqMUCivZe/gxpU9YHocaYGwrR70uHHpi3tOruSsS0d1PVrx0K9EI9WIcdY99dqC/HVag0yPzfVhfOoWioUJaU1oatiCeLRNxwkLSqxSAzCbhBJELI4cDpa8NTgrqlEkozfKgWCtrvEwAKYmhjE5NYbf/p1HMDx/8nH62QTOPusJEZKYhkpW8haUI6lVWapRcW6W4M8tgDNBnaTf+f1wjAzGTi2jio8aysihWJxGvjApjmWhUFzaE2JRnfMtb2vTFJhSCLKxNMppa+RM5IZ0LnyBKpSrJvljXRQSeRoaz7FPg4ic2oJ2ODlRUy1ufgqvVCCond2ivbH3Y2SRVEz0CNoG4a7HRwFa8ZIudVlTLOWGEKEPS1nik5R2NRXhZjRXN0kT3Lwg9zW757ZAFDnYFG13gskq081sy0ff2zv3dAOp5F7vib4GT1pFBe50d+/vdpJDDw5p8V7qL/8pG0jytChuBQdTKA8dy5sFpkXKVWpOz0/uCp58lgwM7p1E8WtpOQ8DLxA5awc7EB3xqmN5rQhjqZTMGdcIumBWiMfNEEWbAE8PWAdrlNdbSLb6n0HvkaIovzfKEIz9m2h1pECjn0hnPFLNnpY0yjvF5FNmMJfpxeTsDRRLQxqEyglEwy1oqF+FRKJVPIjVl1hRpQsk8qqG+Fxg8QOfI8If3rF+6V9/HpidHsPYxNCjifrE8HwBMaQQz8E8G60u3yPIpkJk06IK4oCfTZAklufnHqDdNJf/B5efWyJ8YNpHQtIri3xhWlANQlkZWK+MEFl2N+ebaIPNmaLQUWTj2hWsVMfKkOYZpiY2cyw9lRWi+wbouvn05A9MvAw0cRLZyMYUq1D1K1abG1ambJ6U/KyaRSk3pCNhWE3j9Yhnsvwct682d5JjYUlcuDJ6xEjSQTQkFlFyOmk6EhSL6SLwrDScT5CdRsENK1yN1whoZL7tGj397ZRy68qjFfzTTLaDyxb0CFxYiZQ57C4tUpTg8SHmjeMWthNneovd4wXsolzgUA9RryQrd8WldKI81+eq6X2A1rTObTfaR6tHViFyvJVz/LOStkMoElyNDJbDgUZlls5Ia4S8vyrsFdgEEYAGHS92uTSFh7S7wEBl1nIIfY7utfQU9eKz/JXpONMoyj7CNUan82dymJ3vxszcbRTLYwDlH0zFzaKWWrTa6jVIJpaKR7U7fPz3c3/y3TIfJoftUduZYAMlveegaG52ZhxDQ7347u8/Qm+UI4gljzb1Y7A8JyeAy6NFc1OS3ii60Mlu8c8UT73ryLOfi4t29b71kKEeObCITnLI5yek87tMHxurOCnBlZCAQ3QTi9WKSlKfVBnFQLBxt5AbXDxLLF1aWPrWNMDxGQvaF8wY3Q22I5pxAj+pbknDpfIvvkgwLGkl0yUnM3doRF6bUNrsLniPKRqU75UWCRGoyCLV6ZvmxWOcmUtbvEVshkyCT8yURTayF+H1tjgOQtZrMDcXZ0Nd1BJEXCAK+LtoyckQgq0JPX9Ni2HFArdeNPXRKotMSqa5lVy/BTc+JkfxuCFpnnevr+0IVj78ao+3tQ2l8kIUdeg6Fbbb13J5G1fV6Sqg08Ah/VKOm7H0x1VLhUCVeCGEj9i0KnrRsr6uabsLnom5M5fSGfNyVwU5+rtCnfWMD7Ln5B6X7CuX2gQ2i1TBzEBNrHLF84vIhr1wPNCymMvcw+TkLRTLE+KKINcvNIOOyqYtRTjUjJrqlahOM6WiINDV2V0hxa7THTBe9uyn0fqZ/BRGnrUhCf4+NTmKO3ev49//T//efYK/91XkFRhsNCKbz6gtdvd39lxos5ih2HIFtTUNFmwWQnJZ2EJu6UJ1v9ylOri+IG8zDEszb6KZQlERDfuihDDmzGILKvT2YOk7FmlAMt6MUIUi/oIEG/L37kao34yd2As8gd3GW4h2lKtRdKEnppqZ69+d4E8rVFx4ShAzlVLi2GluREovVS9eaUR6aUjFMjC7ueMumDDgUBgp32+VCef1K0jGBIVq1mmQ11WXRMpqGyC4cr1ZRgZD7Ofck5D3EVl9ILvxXjPQWiL8hOlBTKvkcSb2XIOyfKmcGIJ5WAgmAk/5t7L0MombnzwbRRsu4LleLSG/DU2ojaVeLBGGcDU/14WswUbjhK5HXa8agCQg0qOYb82YHOAgtLJlbn7S7GrWpF6w0JYHic8yycOqR15wd9Uan0+SWWrWXOnHD0UBriXEBWZ5P+Gp7ICxB+VIcgm+EfaCUtRKBXGNIOTZ+fuYmrmCYnHclVR0TJBYheqQSA2qvOIGMdJKpVfppAa3kS0D4EdxpXh3ULtzy6VVHgI23Kapoo5Mmp0dw/37N/Hf/9v/4VGDjXsbtwrtoUgZVFMnl+sxlQq2Kzysmwlkz5oaBPJp6ldkjrcQvNp9ytG0DC50GpNub/qmUkPgoLp8cuoJzNKCelpJiuEAACAASURBVBqZvd2MeKxVhV3lPCphHQKn40ttDK+kMzYPSvJxFUyp5sH6nDwnP58odu0KqsfxlcTa9W1fs94oPlnhZKRD3G8YFWJQyF3lczT2mUZHuASdVSUVHHvw8hSMxJXPrxBKkSVLrOKuZhvbbQjX8BfYjAvINONgXHVK1d2Gk1yaYroRWUBmAylciKRZ5jwnznRWjbFopevCjg75mjn3CYGqn9n5Eztkace/F2wcVHele4tbfnOgnVSKlGx12anlJkyq+k7XqGTOVk7WzaoVTuFuQuoLzGciRLWhEa1m6fNwa11CvPXuOSKZgUE/sD0DCWR+tTVY+eIGFuDpzM9Nda7FGH2e+l7mgeQaOKVSp/eP/B3XlyDFUBWqYnWYyz7A2PR5lMt0KeRkWFazyqiUKAvhoav+N5whpe+TQCSURnX9NmlaRpkOm25skpbyfS7HGXgZN+1pcvywGeR5iM05kKCv/z6+9/uPoCA+QmQTCCYa+JR85H+u5O2qUXxI5GzEqS+Yb9vCteewANkoFBPcY7Oh+IMMPDpFIZObQKk8YkeI+gu7eU168hEm0rrSSOQQu2+rka5qlV4pohv5Hnm45mFsD8obRGdtC8Eyt6tMOU2N2yyKdDSAsPokrQzGEbjuXucxzE8VFAm6BezMz6VhlYFARr/QYEv1O26XSvplQco7iQOcgCA0px+yk1oWsPmn8P1FM8J0zNIWXm8wEGgJmNmBLmIHOl3ZVcfGOjTkZOqO33Ho1eT4EryclYduGl0yPjfk83dmhP6QAM6d8s4j2H0+t3akGGG8jFvm7vO6AKOBxeZU2mnu0n8towdk9oZmhOSW+K0jfVy1xTtiHcozLkgpGZ+70jijf3eHr/avKlKW6/d8toNueK4VwJ6VoW5fY+Oip7X8SD+i2ZoYlcBRRvFoDXL5MQwMnUU0NgGUOQ2TwUUN5IjgyB9KnAwTDeoMc/7f1HAM6dQilEsU+mnTpv5Se1C9X76e5uHP6X92d291u2ZzMxgd7cdvPUo1ijobLyfzODqNcPpAjIALtC7U1zcjkeBF+8y7u/k+sjFo6R6Xd5q6c8ZBurxEx2K51yYZOGWwYtcF3bTCUhIxJJFM0DzLZkhVyPfoz0kaRGQjfttckG5krr6f+IuLHYSVa403cV28SvCav7Bz1jdrUKlWSRql3rmcK+WM0XnEKeeiaZakDsbDqIxcq07OisLpZrj3ve5xIxx1kBgDlEezegUPfV3LuR0HZrvUCS/1PtgMLtm0mq44RBM8ndw99kpSFom0MqibQEusegq609jVQTVltpRId5uXSjuUIs8jagbpNh3AzjTHsWogtEqfvKvb2EaqPqwWEkQrkoSo9EfJ/dLJ8PLZXRldP7ZxO46TVHjlBV3FZC6s6Gd0vKLREz4PY5/RMcFyT4xl0M3r7pnmX17TpcdX6nPg19VHyY3d1f2iz4nmaxzTo5NEyE/RKC4WrZOxP2KgNX4ZpdKopKZikBvKyygbpu8KtyooMm8MNaCmthN1tZtRpt2hlM756XRwYTDYuMDufg+AOKVaHFdliI1fy+dmMTj0AN/+ziNMxGSwUSJMIa97MN4DWhDFy6LqpM4mmaDxuE8ceRcYZOS9q7fvs1ngdjbYY+HyKCCXH0KB7nyWRukxzdOSp7IuaFlOlTRisQYkY3Xyd9VhWLCRB6gGVk6fIKN4rcdJ+BUrUXvw1RmU2+YURELyl2mWBQfH6bhub9GG2ExwCSJW6YpJv5RyPZLjSwoW8DyWv2uA4j3QIOT0Orq1HaFtx6e3eYMnjx8s7PQ2FOqlXlYJUfLUJ4gdnyJ8idsYbpf5u807fPjZRO9haZMzjpJNTm1OmctbN49LX7UK5OdW+mdLZyRb0ecqQcxzT/QRtEdACidgnjtBlGKppqxVphfOwMwKGZQKyKHiHdM21UPemffdneB+A6JeriN/9X0dT+bUzP5Kd2vZIT8eDPp+OrTOwQMLV5aK6DkSuMnedegzcjwJv8vnUEwtL+uQxRG2ybJgkUU234uJyRso5EcQDuWF/i7ycLU5FGohUo2a2nVIJlfKhAbPxleYREulxXDffTpXmfLDjp/2acrsrRwDJqUip5bex+989xEtJvgCXCQSPOx+6KKwN5Wvqc6GOW9tbSOS4kEcuCjvRFwYgNxL6gL3BUL+sSJhDkBBdDUcSYFQxtzG+OD0ZuiNSiIRa0I8SkWxiuzY9V3i3CHtGJH/omI8REKRP2sjdi0/d8Rv8BR1qZVLqxirZAidpVLe102xKvBIyuA2D9zQDAOVS6+EN/KCnJXIhdtRU3X5eYuJ0lNl1+e9l9lYuMDstEH+JvChuXckekFEH51z4pPXdIeJCNCcM5/zxw2cqq764AntjKB2i9M7vW2peNPr3O23VegaFj0kZs/eApGiBz8QqvTBYQNrOwhciwZnE426reIyQs21PX2vBBtPsWt0gA1e9JGhI5KNrJYCgxSiVL7g5CBuG7jF7srXtvH0UFa+R9NURbWSEcioIXc/rNLlbY+FpuNu3/HbZWa3MwmyQjtL34lYfeA188jnhjE1cx35fJ9Y55JE59rnzKgIGlBbt1qmY5aQEimFHjY6CNKONqMmHCfrczYSVuzaXYx5GFvw30ulLO7fu4nf+4NHaMQ8emC7nUp+bNGF4FtG8F8YbSUglcuorW5AnGmUlb41FrnS+UNoJxCwZJ0R2sknCXyfqVJlvKxMVpgQvY1pQ8XIOYSklL2l6xtJnQoocJHBpqiTFG21ylhaEsEe+avpjftfyVzVRbjWAx2NYiK9wLA6LYvbhAU3okUWlJlpWXOfs6kQ/sZVbCTV0sqYvLZYWWgp3SEVXoMXbLwRLXYdXsVJMyCncPZOpQDuDXIUbn07cpY/5zaCx6cEDlmvbGtSdp+4tIZDh15ko2ma4VIzLbNKaNU1QCLZG4SmBuDePhXCWJGPQ84uuHptDGYMrmtK0yPXR+SsS4RMNh7MwQJHBWgaYcjG29+qERNpk2mvdMqj3lcNevrUSIor52WpmQ3cWxA0glUpx5kZz6PpsZqly1DlILEd5EbtefK65J0tQPHPOkiPlUoq1CGNtbFwAsloWnq4OI5ap2JmUJRxLjeRzfWjEuL0WK71RtSm1yKdWgGEqlCSlgXXBxfcd24fCqb2Mhy3fnxeSukJn1PTnSatHaUsHvTcwXe+9wizvjkR0/Ei7oSUHharJAmr7kbymjy9rq5Jnejd8J0gAgpugIed+rxgo1Uh/TE+bdVahMSPOId8kTOjqB5mj1EJoUqtNGJGInWmILaqiET9ovSfMIYVSxUU2G+EMlKppHRL68a2sS8MQtLdbardQCXKnU6ucuRK3lK1kmZLjfTOApQcxAIUwpAoKmMXYPTYTcTZ06UErldKtyZWp0B2eT3JZHevHUJyRu0MWESVnF/FzyDdx1bKlpPcUBSDirQK2OGggSCQbhnikVlWJmnwTiwx4VafXXIGFG4WnW2EcWK2zJQQZp8WB+yJvsYPMkQGRTZhSvDmoWAVFfOG0VK/eV6b07+7l0oOO47FR2SOVGdbhRuwx8/N93Yqb8E9sl51eJ7XN0VhpFXy8nl2YOva1ePJmYhpAMzlc0jEEjo90imFrStaP7Ppj4zXUY7OSvQSjJ0FBVXCeqC5VFKre7Z2rcrkAre0a1hVrFgJY2Y+j+u37iCejGH1imWoT1ejOpGWNFxmfrNHsJLVlpbiNMYmLyKb6UU40oCW5g2IJzjChQZnUTZ+izhQUJM8c0VcysO5Q9rQrVUYPY7GkVaOJ3QZjB04pXIWgwM9+M3f/k238z0oF8B0utc5N8ojiJ0Iy1NaKhTXxeIjG5a+WaVxoHcBwv57go0eog9FVPuaRnUXdFxLPVOqaWTz46IMrk60IxpLAzTLskqIDPCyk0t6gRDG4NQ87o2MykLfvmoVkjGW0fnAydDHTTNTEPNrjqWls5zm9kQb1uQZqSAejisBbPwLF2pUYKhyFTodk7/rCc9TQxTLEQaAlHA+HONayofA3iSmiCIGFHKb+TfL5dZo6CmLtcOcDYSck6V3hF4+EcTCDEJFKXEKdC0zM2dg40RINtuxokWVaFFKoXKqUu8hn4snLGXsFBIq4pOGa6YM5bw8RxkJIxMurdxOGF+OyFSISLQop6wM/iUnQC29t074GtYUSl1UWEc2awMqUwteNzctm0dLKBTzSMSrkc8xoPGxl6QlgwG9zBG6XOg8IQRxqOZJZ0ISNWnLh6JuJ43QtFQDNAO65CASKOj4r8FCnw/lEky5dS2bjEkOVDMXl4M/Kp3lfB3WY92y1DG2tKDgPS3opI5KTIK/BlkgEqPamM2Ryv1EwlnxkqHxFa9R74hqjSTASSpdtBYgyh/4zEgHKOi/NTGPF977GM319fjc3o1Y1dSAqmgtInG9Zv28KkuRxKs8g6mJK0il2pBOLUOJUhEJ6JQF6IsqfjA2O0gSWWbi0IsCWQ2aDvUGtrVVfRUN0eRufHQQ/+1v/ItPDzZuImYwYLjgow+GC1Xhpow7LVdEZ0Mhm54KwZw0eEn65yBn41iwQFbvQTMf4XBDMCCwEXMKqOSRSiwWKbaOtBf2wd5IeY9CWWfm9I7O4t4wGfoctq/pREIsZ7jh6Lmr7QMiFCTpzAUTsd4h0SbY82c3bSWLaDSNUDgto2RcxUlOS8JU6R6gEpivzXG6unAEiUnPVBIIsyeFQUhTOL4BmyeZClCXw4BIa0t+lnB4HgjnEQoxoNZKS4R1Zkp1ge/L+y1aElGWcvwqF3ERRY4dDicRYg+McA4udbEWAmmRpqiO/TG+tqRYGhMkGQ6xopc2epTfy5M/hCIfgZiOFc0tTpg9hGSzqd6EJye1tsKnyfzpMPJFIitt5XAcoDRxUngZnkelnEEkQs0UpfeULWjZlvdJSFZBJdSoMChan1hoDsXyuM3urkeplNRNwGAvKMxQlaBLapcqyOdzUhZGeBKl0rQI4kpgMy83YUS6pgVNm5k+EZKgaCIGWjeAwWIShcI8ohz0hrS2k5TIp1Cdy4ODwYtBgg4FtNig0JNCPY4jGpZeplCoFuVKWq89QpvdAv0stNfMihISCEQRnke5NIZIJI/emTT+5tUzaGqsw9N7t2HNohZUxTmiRWd8e+JJQSkcuTyO8bGb4sudSnegUkkp/WBAQThM69uS+ORyIuNmHA1iu9aTtbhg49CZxAaPkuCrFjE08AD/6jf/5acHGzcR00tqjGhz/IwjwAS626B06myERJOL9su8GncCZIABFncVDwVTjeIeacx/1ZZ5He+SFT9i1vFJCNOpTBCKX0qxPBPIi3lWVIbVPxgdRk06j9VLagVuR6VTll2vfNgMDrQSdfPEnV6E/A7Hg3Ao3hxC0RmEQ/WIhJsRjtSB9lWSvnBrlKm9cSVsog4GsRxCmEUoNCUVD4QbEQ43IxSJq7KeVuiSXmm6QYQjBlwRbnZyU6Moh6ekgS4U6gRCSZSkDZyzu1VbpMJBXSRSVwkT0YygWJ5W4jy6BJVQDQr8GeNQhAcA3yOCSonaEgYKBtMxlNErs5pRakY0vgSQGVxq6i3GWmKJwWesaan+n0W5OI5SaUS5J+ksbgLC5O/4HrwuFQNqL5WeumGZLz6FSnkAJUzIdNNouBOlSoMMT5MUosJTmuI1hfhqjcCJCgWUij0olO5LEI5HlyMcaZdnInPLJfIT6XHzM9DqbG9u6khoDiX0oMTAWqpCNLEc5UoTyuUqlLnG2LgovB2DagIhBvxKHqFSAYViP4BBHY1SaUc4vAjhWL14AYmxlcxLV+drvmeFXr4sV1dGgVAfSqVxaZ6MRdtRCbWhWK6Sg0Gvz6QIYn/BtVhEqJwByuMolwYRDs1ieL4WL53sQTRSj8/u34vVi1uQSnAdMrAyiJqWqlJGsTCMyekrmJ/vk8OjoWEVqqu75PBS84AiIkIq+Me8tydtSqZXRLNeMpc1uGrUwzvb47BCRQz29+A3futffXqwOUYPWAebzDDLcbc6gtRItEBZnKNcdJZ1gA8wCLOw4hRAOh6v81Aw8j61C1rW9V3gZMwplMoZRMNViHMKpnR9uxRDO5M5uyjPhRoKY2B0BJOZYbQviqM6klNPlFANwmgAQtUIRWzsqkV55r6qJGagmUa4MoVweAal0DRC4TpEIy2IRJtQRrWM/HUVLGnWDMcEc8RiOQCcST6OaCSDilTJGhCJtKMSrkeIaYp0jauVAlFWiClBuIBIdBqojCGKQZRDGVlYIXQgHGtDOVQj3e502hOBG6G95OmKLEocJB9ijj4lkxJD5XaEou0oEjFIX4zzBqLClIQWA08W4QrFYA+AUD+dohAOLUIlxJ9djDJPQwY386SRaxZUouLLQnEAqPQihAkJ3qVyM6KRFQhFmmXza+XQyuFSZmbAoPp7CuXiAwADyOVGkEg2IhJajkp4MSoh8nApFCs5QV6KcMhf5KXZsJQbRiTSC2BEAlMIDG7tCEebUalUoyz3W4OMePwISqXAbQLlSg8qlT4UCzOI0Uo2uhihME/9VpTDVNkGVMdU45KDwjxClRHkC3cQiUxKYClVUgjzHoWXoxxOSRrGdSPd2UIsRxAqZVEpDaBS0c9ZKs78f+19WZNd13nd2uece+7QcwPdaEwECIIARFKUlFKSkk2KimRX8htilx3JGhLLSimVpPJT4qRcqSSV9zzGcmSXKn72S4aySIrEQPSARo/o7judKbXWt/c55zboIvSgt24Wij3c4dx99v6G9a1vfWoxcDLGN+HiayhY2KCB8WmEsk16kIIR347WKMYpkijDKBrgw6clHj/K8A/f/S3cuXYNg7QLtSRS+UD3d4Rsuo/jY85ueojxZBtRPEA3vYb5+TexuHAHUTzvG0HPqy+0MZrzRqgFFgcrU7Ou7MCGAgdpJ5tPPsW//nevIDEhUl8rR7M8taHEW0rl0XVp2pRYWl7zuZyfORTwl5pf0TIybZRoJpI5l3J5qc/KWdf3NDvUrO+Cs77VPb2MNFlDp8PNGXRKGEk7TEQjz3EyfI48foFeJ0NKRqXyYubL3CyrqKIlgWsGUNLjd+WJIzdC5PbhygMU5QsUmCCOB0h7q3ARy+zU07kMuK55Jme9TtwUzjG8f4Y4PjO9Gmc4RZSsAriBJF0TudD6p0y32XCPA0TRLqpqG2W2izyfYjC/jCi+hDim974JYKEWo2I6SFEvV71AWdrhiyJWH+iNCfbNA/E6KkZG4LyjRumPmzMW5WsXwBOg+Ez8jGw60bgPRjYlXoNzVKXroWLayZ6cbIoOq3pUQiz2UOIJHD+ryGpcQxrr64C7icpxiH1PXpRfSjPYTFuRHc4D+Bjj0ZZIYGl3Cd3uDcQJO5JvIMIGMtHuM2FjzPzK8gXKahdV+RRJzB4g4jTEXRIUFY3yVSTxa5yYrs5/tbRYfIWy3EWFx6L0Z5NnmEyYRvXQ6a0jSW7AuVsykFnBig//WRrkqiGqYgeoNhHRoIr+b0XXslpFVV5HFa0jjk01smRqqCiSkQnvIYXTt5FND0TjIBGPhrWT3gDca6hwRYdfWYSUDbmXpkC1i6J4itgdIpZDcFIKPMm6ODrqYm3pAS4v3cSgR8F/GgJGkhmm+RYOWYkaP8VkvI3p5EhYYre3gl73KuYGd7Ewf1eSutYm1LC/QwYSeE+hQjhbdWsqvKFCZaahOdRVNcX25mP8q3/7CgDxB9+w0reVRD0/wRsFK3kb4Gijd+3npeX1Rme1FhN4OYPyedK5dCnwUhvA2KIhbtIpJjnz5GPl2YxqGA7zoJGunZBBmSxqtCh7pSKmJ67ElPOmsmNt0DwaCltIafnpRTTFjKE5cQkeZi68oflmaKhvewzgUOJDFT2qSudMj3pIu6uAYx/WFbhoXrgRo5okZn5Pz/cccTxEElsjnOW2uVIoRDTK9IhLiJK+6RtrY5+gLDcRRzwIJDMeK+NIO9ycy0g6FJS/hUTe0Eam0OAm9NjFFqrqIZLkxISs/D9VfKMB8uIqInpvXauB+NLFKShD8FiHN5/sIpsy2rDjOVjkIbwNOEZj9MRLqBwB0DE6bqg0r8g2Ecd7cNEIZc7SK9NFpmT09IwAbwDROnJiOARMaXSq5/qcTNmm2WNMxie1I0tTjhu5jjjm57yNkvhPkUjn11VnMqhltaPIjWBrVDLVIozKde+iKBZRlhtIe6+hcpzOyjglU3Sa5Z8gTp5iMjrAZHSMohrJCXAyx9zguiKjolpHJCyG2AYjqlOU1IQBDQ3X1tI6pcGiWPQwzbqAW4dzNxEnlznHVZFbke8hip4oMhkPOaeeEe5QeyWK+xj015AkN1FVjKzWUIa0PpoCxTNFX3QiwsIwUbTO6+VPjNxit4FOfAPLy9eRJAOduCzbxf7x/8FksqnZUdOMaaoNfWT6m3bn0Uk2MN+/h6XFN+FiOi5zdgStzWAEtn7QSw6GpE3uawxLk2o10Q3X/PmzTfzkp3/yCmnUe1+v4VbBIR48CiCxlSGJVXhN1arE4pJFNtbb4sMxXxnyl+GRmzbnpp0++e9bHAcuMudGseubkzELhpYEP/UYHuIYSYeRBQ/tIgbdKwDBvmiKcbGHfLonL6EOZIK2IRcNFHj2w4CVohVEPExgpDBRGuMcK1gEEplTW+QhvghHfiVL6HTXhd/wfXkQbfO9QJzsI3YvkKqZMlHAJZ0aNZhWKFWpugTHsD9e94bvFFW1gzR+hvHoMxTFKTj3JBIwOrDu3pRG5zW46DVEnVumtAYSHZ/ClZ8hjUZ2DWqqZNXE4x7shym7KLEGF99GzHRBpZfnKIpHQLmF8Yie9wiRm0jDVqB5XGnGUCe9iUrXegMFQc1qgk60j6L4CDEOhb2YsHxgo9Ir04DyPS8DeANVQgC3RAdnKPJfIXLbGI6IuRCPsINQVsS4aMgvode9jqLiZIMbqMplOIGnW6jKT2QAiI8RN+JrmuH0UrCVQ14uoHI3kHZvSTLWsQKUP0JZPMFw+Bhl8cL2LWkWvKeaLLmEdLCBvLqEOHodCbE1pkLVMxQF05g9xHUljLgYjTzXuRBew5SqKK/AJTdQRn103Ammk0eI3A5Gw02gPLORuOw0J/DLyqHrY26wgU6XkzqZOq4DYFrP1OkjJO7ERgp7QTRy0RjAMK0rKsZ0xBnXsb72VQx6nNl9imc7f4Np9imG4+eYZGcy/E6lQGO+8wBSu3vQv45e7waWFv4B0tTP+griRMppApPaKpSzmKud7WBkQkTT5inyjO4938KP/+UrVKO+TfGsVlk6lLx44RphWosFWY8Uze3iEkN9Py+6JScR2v/PJUgzPwbCW8PtIFCXI8tI5ttDXh0hz2kEQqVL8zRCGyo6yQBxNIcI9BhLysfHUy72VAAfLzJxPJwRSpa+1R/FpzPVYvmbG3oRccLqzaFQfM5MNvOXAzGrO6y6UJ/Gj9SN++j1NzQcL3LEf04RMW2iAWA9Rs2UNIgMonj4zTiKBKxq2BKiiMJfHeTVLpw7xDTb0QGU6pwaPhl9Jb4FhHOa19Dv30TpNtBNN7SJUT5FGhOE9sCoJ8nZUDibNS5SRZSiYMjO1Ejs8McAtnA23sKUhobpgcJ/riuNR6GZ6X12BcdrOsAEuAmw0utG7jnKgkJmrG5Yqde4mbGUBFUiJSbiVhHhpu7L0YsPEcc7GI03MZnsW6TDrmu1LlRgpwONVDe5hPneFWRYRNq9g7KYICq24aJjTRZgBzNJm1QH0PpyZpJ8GCMc9v8soChfQy9ZRJ4/1aEfZ1sYjZ+ZmJSiWO7lKcqIRr2DLi6hP3cZjriPu2bVunwbnWSI0g0lNmWyFKwQ8r2YGheU0lKlKstZmVpBwX1YMK08xNnpNqbcu4yuiOnRSLiRGogjdG0US0yFyxsC8tnRTezLgSmicV+s6baQYP4ojjnnlcrbur7czSNOrmBt5XUcHHyCLHuK0WhXY4W5H1xSIJuyCEE4bYqKa1YtY767oaZpdO7h6tqXUVV8bzMqVrz2IHlLiMzkQwKJTxB4zRWyIk8wQnxMrsjmT376x68Q2Xzz7xuHRmSfRrWLh0Cou4E4ysXtcagFz9tKfW2qec3bOYfXvGSERLArMBqfKv/Mi1OUzJulfWJlbcs1pSTiE72Oul8Z1XSSnkJkim4pZ/cMV1PFM88vMJb/KTViWjGnSIG5OrihiSnwfcupNw5cTXoHEzaX14t76HavyGjEyTzbzxBFZ4gj/t+0YJkixfTCJQ2aqQ6yI52/5/tW4KhgRoMMs3eQ5/tK4ezA21xzY3+a9GiEAQaD64g6V5F0FlEWZ4gIJvM5Xs/GPJhJX3KTimmrSkWCnKB2fA15zmjtGar8KU7PiPUQZGbkxUkFRiRTebNkmrGMtM+0jzPEV1AVR0iSbSTO80fUNsKXJ4/FN2j6TSsJWbeIbHJFes1l9RmqfBPjCcfDDgVGk69jY2LNWvEguqqLud5VxOl1RDErccQ/HiOOTxt2lhdONyxIrMR6bxbkvxRXUJV9OILI5TZGk2finVCCgZE5VQFMOoNEggQdt4C0vwp0mBLxs9I4PEFEkpx2Gp0I7wHxPeJHNCA0QIYNFuUCymoDJSPkchexe47h2UNM80MDfBlMCmNl6sdKUIwoWUBvQDLsBlx1FRVonLcQVbtIVKjgseecNLIeHDKKmpOukJHiUCCLUqTxTayt3sf+wSNk+WeG0zAd1hAAowvo+gWbSZoNc4NV9PuXkKZfxtrqA5X+mf6F6STG72kA4qYibmRHvW4rQQnYTmg2/rWMTS0x4XVgaDTMwtJj0ROZ8hfZosYmdjI2xsxt9eL66xX+0uan65JbFOOZK+eGLVTenmTM0UcgI5Hxtrgb0hOxqpN4AET9dYDnpVrW681jmp9hMiWYR+IVn0PwmMQsVhZIdDODYbgNqwHLcG6gvqaqOgFAvOYIZckqBK247+j2OSUPTiddUVUKWESS/+hTDwAAHx9JREFULild45xlHoiElayK6V2CqEODQfCOm5LGj5UuYkVM39Z8TxSB3ecosl1kE753BNexSlPAg+JOD510WSkG8ZcomtfwvijaQVSxLM/HmxHlykr2huxcOQymiylKtwYXXVXkwhQqxg7GZ5vI87Hlyi5DHHdRELeRcY7R7V5GJ72GsqQHZjR1COce2yFUCZ5VPx9XyzOzAsRrIamM+sk0yASoIxT5Izg8kVEdjg4tJY4Y2bFCVSGuOEG0h25vCWlyHUV5HYP52zaYkCkfTHLEMkW/BzyviwAq1ew4B6tkpbEi9kO8itjJFqb5NkYjpkXcE6Z3RANMx0NHxJQmjgiGX7X5SnQ85SNU5R5ceYpOTHIi90vHIrdyitiD34wKinIdEMg8j9IR+9pEjM8wGm1rfe16fQOrIMMUg8E6knQDRXEVafI6KnVfM43ivbFeQHsv01UqmMLSORaRGiwRL+PK6lfQ618XY3jv4G8xmTzBdPoM4wnBdEa0dNJWrSKu2O33kXQuYb5/F6vL7wpfU08hjb2MdsBPQ6pkgLDZnjCut5EQsZaGGbxEQPUWAeJ/8wqlbyr1GX2/KXfZC9oHN2CYOr8tY7N0SeXJYGxk7T6HIWyhevvLKiSNmhs/pAF7k8kesoKLdiIRLVOwD93DfA2WREkjn0PaWUE/JXCbKjymlCjL5KxmGLOYFPampcGo7ikilZYvoyp7cj3GOSGCz3D2FNnkzCy5ohWOH+kjTRcREzR1TB0JMLMkTWYyK0FMg2hwTGuHoawIbbU2CA3fZQF1VbxE7T646EAVHZY6q8IEw8qIntPKqTSW/XlO/mR16LrAyMQxojpDXnyM2O0i9uG9Cr3+0LN9glUvjlplOTnu3EZVMk3gwXmKMnuEDvY1pnVKnIisXhEUE7Wm0LixZMrqkN63opwBJ5Q+QoUdOAwVxbHPRhGJWi44nZHOhVWiS4ji28iry6YXM30G4BOlb5PJLkbjI4s2fWTScX0MepcRdy4jqm7BJbd8pYZ77zny7CEicZeso5kgt3CQ0HqhxkrOUbqLOGK1h5+d0d8uyvIRSmxiNGSFaGxGUqLxxE5WkHauocgJaF+Hi5f014QAcflEeE+H91/MZ3p9Y7Rq9pU0mFZQlDcUNTIiYEWK0XHHbQognox3VE1lNCVcrepifmEDUYccqtuIo1si+ZUErJkoZY9RVYzkzmygnGgc3MJWwMjZBxWvI4luYHXhNtL+soomdHaHxx9iNHqEafYMo9GBtVd6+dL5BRYaLqPXu4flhbcRi7xpXBsVTWoRjUaUrM6DZG1CGmXAalBVDBhOeCydCBnE/+InP/riNOp33jeeTV0KqyMPm4mjRrWqqI0NN/QKeTZiP7bajM8ZFQtozqvKhZ4oo5Hb03lDucgVpvkRJhmJasfK3a11x6jjBIbp4Tnnm5MWiNkwCuFGzMozTIoj5BUjBebJ1hhI/gy5KkbqY1rBzekXXQp7XERWKphOsRfrFEXOvH2sjdlNl+HiFRkolqTJmFVPlNjGZL2SUEdveqqDSK9hEhZm3FAZ34b9Koj7hgPFNGhHQLktL0xAXNIaUuKjN1pQuTyK3kAUsaS8KAyKhtG55+KAuGJX7ylBL/GOFHuj4PfuCly8YdhL2bfQuhrDlTtwxG4qzoXex3TKqp15qe4cD+ANRPTWEY3cigwXgdEyJ671FHnxFB2V92nMbV4WDxSBWZaio+R1gOAnxbWJ5WQEgWlwHgLVFrLsufAiOi16zfnumqpuRXUFvc49ICK1QHGa0mJW3cpiEy7aRxJNlHbJqLEELhLgKhDdhnNXFamG6RwRU+LiCVzyGFXxDGenz8UC5tr2BxxBxErfTTjchHOXkSkjI4OH63Sk50ZuF6hO6qjadGmIiZHGsAEXkWLAKpbtMwLpDvsoZSA/w3iyg+GY/KcYvcGKqm4VbvmK35LWdir9HQ4wpIHcRlE+VZpMno+Y5zEwLvs4OF2QaPm1S3ckq9Kl2oJAK6Zzhzg9+xXOhp9gMt3BcHikNHp+YVFnZNC7j8WFt5T+q8VBk0paTZ9KkbwGdKD81SCxGZxaTaG2EZapWKBh7O+jg1386Mff/2Jjw7lRZl9CA5k9J0QfalNQGZAfjtiNA0l96m5tK/7/nfjMbBXKCzT6zEp1Rf+BeLvHqgpNMvJdTpBnzJ1tumHkSFa6hF66ag1mfqiIxsuWU+Quw8HxDtI0Q5pk4mVYBZsl4BWrIrFqot/x2QbgxqxSsHpQHCKKGB2dKfxmmZRgcJwwHVmWYDQ5DALgmOPrH+n/7FB/hiQZGiFNGA1v7CIieU56fLZL0Eix25whOdmnL1CR8+JYct9Hno0xYEqREqS9AiQ3AUdJAbZF8LnMyQlwjhCVm6jKLSQJvb6/6Qz5IwrRv46iIj+IJWk/EIRlfJHmtlHmn8oIjMb7oBZJv7+EOGWF4yZiVr+iSygkDkYwVIUqVNExipzvuYkkPhG1TvtChoFUAkYJGyg4wF6gOHuH7BAyHaqKJ0C5qcrf6egY3R6nO24oRYS7IV5Q1OmLhWselRaAxvAAefYI3Q6dATkvxJj4vxW46C6Kisxnoz+gZErFDHyCJGJEtINi+hlQPsN4vIdOp4+0zyrQbZS4joji4eWcwGbRthjpif/NyPpjVQzJKKdxZUUIWEcU30FZcS8xovaytrxeRuEsLBS7FqlgB3lBI+2QpOTk3EAc3ZXTKeTAI5RiK3P0D6kCjDSfAcUTJG5foEuV9PFwv4v/+3GGB7e/jK/efQO9Tk8tLgZKGJhMA3ly+jFOTh6iKEi6ZNS5grm5O1hefCB+mklKWBagbMMLo9v8qbYsWUPWM+F2lcSac94SmRc0oY73HC+OdvHDP34FYxMim1CFCuZJRCk/ulQ9UTQ4enGASn1qxGyNcpnJlzxEY+mVt4Q1guyrWgKAQ2OdqZGZGGmGPD/GeEoC2pkWtCxJ+15Av8tQlBuEqYpX5qscxmWOzMV4srmJYnqM61cT9NIJopKenj1OyyjFs7EyL9/HKP3E8wzXUdm82EaccKNSNc6MTZRwY8+JsSkNYrJ1o9wmJIDkvkxckAoHiKMXvquX6dZVlG4ZIL+GXcQEANVlW5DZojYH57bMUMW7Yst2HPGg1+A4ED5ZRlYwurAGRObzJQ0ZxxHHR4hKAre7cIxwuHnLNSTpPUU0pRonuU9s5E1JThCDaIbpxa5K0nD72nwOrMwRmH2DQ7ytv0qysIUim0ivzWjmFFX5GA5PkZDZmzPdJEOWHJnrKCnOZPGkIr+CqSbxL7F691BMP0Qc7SKrhogTpgJXxLEhrqT0hGC7wHwL8GkESETsREeYZh8jjnf90IcVpSKIr6Jg1TFmCsRWCY4VziRQnnAv5UNE5Y7K9iRestROfk2cvI2MBiNmj5KlCPy8JGqWOR0Vo+xDi6xo0OkAidUld7ROGZs1pYJOUH8q7IjOcJpnInlGxb6xpeNdPS6JbiGO76Dg/vOTNRUzaHYUsTVG9mMRJZGxr+8hIneEaXQF//2vH+P5WYr33/17+Ma9exh0OuhyJrkMgIhVIhRW1QGOX3yK4cn/QxUlWFh4AwsLbyPCoufP8T0YmRF7oxPwXePk9ej+NhrjDWGvlUZ50m+D0QZcR+YGh/vb+NGPf/DFkc133vt63XTVjm70McSvCdoclhbx93OL9PhNr4VBhaFOP5NPfe4PodM7RFT2fC9+pdfJhcGMJjwQGTrRCvq9FVUuGEq32Y68gVkxRV5V+NX2HraPT7HSz/DOrQVUBWdxM9ztoSLir+IlR/uyfyiU82zMh3FrMhEJ2TBI8mAULWiEjMBF4TBkDZsYF7/ICmZ/DA0f1dOS6DkqGbclYQEsXLKDm4aZVQkVm/3cKf6cdHjjX8AVD/XesVtFyoMfz6OQcePBNdmKIG9gkyZpPE7QST5FVB6gKleQ4zaS3qoOHbEYYYpSBAwSIX7wHHGWYhtR+VDjjXNsoNO7byVRSUWE9LZd3uT3jKJGYsqOsw9tlI27B9dh6Zhs2sDqZjl6goR9YYJoKJo/RjcaYjz6CEmXjGKOkr0Px9TJr2eWZX5Er+EJ2vSkX5RTdOJDjKcfqWcuKm8jTtnqYBWc9pcJcHWsTE6MkXO7o6eYZI+QOHZM3xN/SNU3NTPSqBk2yIhd5FHJvmZqpixzGuYDOPZjReyV4/6zZmAZYDVQ0viwhcRG7DJKJoOZrR1FMYf5wTXkZU+FDfV7+a55idH5qa4SvYqIC01F8CyKLXQ66/iPP/sbjPMevvPOA/z2g9fR7bIq2m1GFyu+8X1rVYH94/+NPHPY2LgLMIWWUbGmzdDRbQ2XXiG2PrMvy/tadtMi3uo5QXTN4BPus6KcYPfZE/zkp6/As/nWN772kohzbaK85oWVvoPym8O8aPWWRlkOaAUnq4zYBmgDxjW3xv/FgsBmM5ugUiix+TyR3JucIe1E2ImqPH5DG8XaaxS7SFKlPMofb+5j+/gMS90KX71zCWVO70PUv6OQ34iIwSiaDw1VtcCRMdo7N0VfTFWVopV6WXlbREZfElcfunRkeEgZCZAPwiY/Rj8pok5XpWdOzwxaNiYZakPZWSqnYa3YO1SOBXonjilQ14aj+YF2vDZeO6U0qI9D3INGrirJ0ThWZa6I1lDwsHi6f5C/CKmUpepeMJ70gnxXKUecrhtruDIFQTP6DZeClyFCnTwxR7wMMc02tXZJh1gEAfMgiWnyDprlJd0ZG97Hw+gKykucYTjcRdyZR6dzTeXfgCPQiBY5o2evycsozotNsV2i1IgfXtsKXDIQSU9lez86yEbg0miYbq/mVHG2mOMeOkRCygMpBOKMtMmofvgamyqpDVN4SVgahYJs6RGilORRRj7sGzOj0kAN9An2GnlukzSpOlCVQzsP8UB4D9Mu9W+pLcIz8/06myggRyoz0iAdghe/iH//P36B4TTD737lHt770hvopfNICTTq/HiZQklGWFGEWJdY7EylxNnSydW/IIJvaWpjRGa7vWcDhtCa0DymSbns2Bvz/+R4D3/0o+/++pFNA/p6xLolnGVxLAEoAp8miqQP7mfv+FX4O0MbXyyt/z77c2NsDKMKFrgZ+2LmjD00/o3Vn+Mw9cbmo609PHuRYbkX491ba6iKZiYTn8dKkTqm2egXUHkZR68bHHiE0m0hTkQMJvAJOfnSvJoZjkZnmOdLUzI1npcb3Eh9YpAKF+KLGG8nTGzQpEsFL6Ide7ygY6kE5SSICSi6sftgExJMwY+HzrSZqb1D45iioqyFOsVpEKxDvc5cgySA3BE7upnKWa8MGxJ5EDQSJAB/rREvJmjujZCKBTzNBNUJHofmVCvzqu1FVAmL4qRToxScaSuNGQ3PxKv30euyahi8rHmsIA9qDG6LrGk0NHOKdSNNkfB0Bn9Ya0mUenyKydvGpAB42gYrhuYATXPHHE/AHXj9jdCX/JjuiZeEMGsvjCXn9Vj7vZ/RZA2nNkvbayP5Pj9rrTAulCkRNvrMRiTwmjm+wqa6AjgRgcBgH3/6s5/hbDrC7757H+8/uCstoF5q+j3B4Gj7inhrPC3TBTdk1Px+MCxesNyrJIZDeF5aYjZFCdKl5mxDQMHnBp4NgWqO4P3eD//ZqxobH4d4PVWrfJmHMb0RDx57VbW5BVK9QzWqKW/XkpO2Ei8ZlfPGZsYq1fiP3UQrm9vprwV/9IQQBfENpMCEaZ4jqyp8uLWL3bMcK70e3nltjdzy2miFG61pCzIERqRTMUEXa/wavq91Dvv/B/KyOD7EFmw6g3FdzEipx0qSodbVLakMGhyVh20Au4lsmXaxZlBrMoClhPwbfyeSngSyuEH4fkyHQrrnjbpwJo+F8Vo0qtdLWVCjRUP9CBLa9dUHOEzf9ItOzokYvQK5HSKvEhe2fxCqsofzdcIcIk6OZFmWeAwHsrHCEapIZpjzYmrOSPbOxLsUIfr52RaxhINgkXHw1EFgXCQ38q08vU7GRrQEwxmMc+V1bNR5bTQNyXKo189wRolm+dEmepQwitbM9CB/66NtpcteysMOqt0LHXClXiZKHygcTKMsEiTY6vmGcg62rwJHrDnUQd3cRMUYGdt4Xqv+mJYPK25d/Omf/wVOxxP8k6+8hffu38WgO49uSjbzrJ6Tx0G0d2xVgzGyfd0+d+2oxh7sRdrPhQh2f0LKUqcDXv7XrtTuUYbh2SG+94M//GJj8+33vt4kcK08Tf0k9Zxi/72/SYuLLH03oajtnOYDmm1tfdV/N8P00gfWb8Nr2Czl+qt+sfCKTVRjPb4FsqLEpCzw0dYOdoc5Vvs9vH1jTd7Qy+3UnoBRjTa23IixjOWRVEWyjWa21nRhgtC41PNYpdEZ9VGGNzhiDyt98AZFIbMdBtMqbrSOw4xxMzI255uAJjEOnV8vcKV+MK+TrFsb5D29N9bwOFVR+J4kpRXopHwBbl5+HmuDMM3dsOa27QwzMy/IQyJJ0YLlZJYFQg9SIHX5Q+PHeOjuqI2ATFmT7bQxt7TtZra5riZZ6osZCnss2lAUJc9Yh8X6vZiz1LQlzV7ryN+ZURXOofYZxhpGnwjRXvhsQZ9YI4n1+UzFjsZahpPSF9Khsagl4H5tvql9FjNy1rXecFAaoltjKM2AhL3qpUE9DkTsRyJtWhCmOWZUg1yrqpbqdDd9b0IEciKMzphOxT38hz//OU5GU/zjLz/Ae/dvY25AOgbhBG8katnd5vAbBmUGx1bCS43MnKmWJO/5yo4/b7Y+Ia2aOc3+rIbfFRieHuK7P/iDLzY2BhD7FCbALyJMMdycTaWCkVha9BITLeGsENWczwHrIO6crZgxpLIz7Qd4L+avy0A1i6RqvEY+nU8rkeXApKjw0dY2dodTXBr08c7N9Xpmj4X+piSn6MHPcVaKogiHRosb2XRRBB5LZc9PQFDubQLUoSM8RCQ6DDIWjGhsnK4ZKYu6VKn1Uxc0pkWjZnwEpedJSst0Tpj7yziwlYIGkVGHJ2J5LIwRhdKSOg1oGSINNjNdTW7iAKCq+VFSmFYdChiUtSrYBjfLZZGjfdW7rp6L1GxiEwET4K4GSWIMJuVpuBCjIBokGhZer6nEKTIJc8JD+l070AbINANifBwdGSo3Uo5BAwntGrlKQTxdJrSlnWvRnGlCG0oSDqeff6VKoO1Mai0zlaXBVo8XyYNhmJ/FhQFdbBltWyGlkpqEwPVo7lN4vnHUrMHSCKq2x+x3JswuHWcVILzIutLfGEXVwZ/9/K9wMhzhd965j/ce3MbCXA+9tF9TGtqgr8yK2mLU1VTPUWvuZVho/xulW01YEOKB5rwGjeIQCDTPm61Y0dgc4Xs/fAVjIz2bepZ3S5zZg7B1I6a/Cm6ghYVVrwdbw9neo7VSxJY10Uc6b2z8z2GjzIyXaIWC2kQC/EwO0aB46vF6j81qVEZNG4dfPt3BnoxND2/fXPel5ibNMxzIlNkUyoc2BjJePXlRsIsKuCYlESjzDDuYFsmHSFLURz2+SU0GRJIVBjA2aZkf9SulPaZaXhnOD64z4XE/YyopxUaOQNlL7k3q/zbgcttA66gr0rIIpyIOo34vKzXob/5ACJ/wKadNPvAZDX/rOP+J6EHokTIvqYMYRv76aICPUTqj8qnvcfIRlx2sMLrEp07e8/InyZv6awuzqKx51eMvHg8KG9mwG3JneHjIm7K0jfwUM2QNdkFgO6fQOzWclTp5Qio7rrl3pGPM6pWUp2rdXnNCto6M5KmDHOZ2WZxtw95UeGq15tRRkRbYzwBT1c3663Tc1fulgTK6HmOHU8eYvJ2JORxRSYIwOg0h2cO8Vra+9PBn//MvcHg6xHfeuo9vfulNzA3m0EtZEQvSED6D8DiMBtopfApArifRehzHIImmGlVjPx7TO1998ibV98+Z0Zl9jNFVTk8OX83YfPDbX6tTm/oAewDK8lSi5+ZLwmgQzo1qp1HBPkpRrt0v5Y2pvYx5w3AAzHc2TV5hFIhuTJ1H2yuHIfazHWF2KHhNkzIHhyr87eZz7A/H2JhfwJvX2ZzHxrqg3REIS3YNJoLtvT89FKsaQbnNV67CyBVGKmG2FKXVGQlRplOHUl4rVLrsvZhWSYNGjYd+PK+aTi2k5zrzYASQUviQbxkJ43bN27H6YYxPRmAEqAUnUIJAkzt95Ybbs2Pzq8MoYJtpbamQfdYwfM3r3fIaEgp8E5D0hkYETlv/mSpja5JAnatLsKyZ+1SLkc+M9LEpmvwXJgdYNmFTCnj/Q6k9VEvaEbLuU/tQ6vNYdNTea8FACfxn5FePE/b4RZ2VW2qgFM8/llWz4AjrSaSUNpUqfBPBtKunIXIKxt/en8bG1pz/56/ao3SUnmlyhTfUqvCGjvlmCqftKabXKf7LX/4V9l6c4oO37uP9d97EQr+P1ON8do7aJewGAA7X1Y722piRD/TrxMoiOlubBqcKr9JUoNpZizksguYFzk5f4Lvf//16OV76JsQg3/4mJ2K2D77dmRoUVkZjBVEfAWNpgeVZ46eYB/T5oSfxzWR4fkECIjMTzLWinTa4HD6UpUwBAGqvrF19KM2NChLyIvxy6zn2aGzm5vHG9XUT2a6t+XmjE/Jpu2sa4s7HsorhjYf1fxngaH/1h7/my/hoJswG95MxeV0axcJqjDc+MihWf/YNmWbAQorVNsIc6WL2xUBcy1b9SF4PNBuWYZ/JtIL9cDU/rD5wc0KVKBjwMPbX8DhW6HyE4PdAABPllzWSJch8NsZqdjMbOGvpU8NC18++HF170JYTsbTCA+d+tpIOo/RuWiNPlG55cSfvBEOnetgfGuUSSqO8bk7rlBHxuy7cw1aZXKNaQkrnHxcilvBS9fNrPNFXebwRNFqBGU7rKrcUNZzisI8t7TVZWH5ppItuTHCYNtbGolziTJSbHeA//fwvsXNwhH/0zgN86+17WBr0JXgezqeiwhYe2kRtwanPGqO2cQr30J7TGFX7zief+sMsw9gOXdCnNjxtdHaCP/jeP301Y1NbNH+wtRG9WJZfE8sCGRpGTkPqgrFp8uFzFzxjdmfTq3b4Fm5OsCnhb/XPvhyre1ivSssAO4exBKodPqSxGU1wZX4Od66tIS7JOwgzr2cxjOAN7ZAw8vS5qTcKdlitGqZRvL4CZNUl29AyBkyYuAF8eiZJCm+awrwpE3yy4XXhdfk3dpSbgzBPK+V873H5B9ugNrPKutZDudZXcEIpXKJSfiCax5CkyFanQTY3PDiVOpX0mz9EJaG6o6qOT8HqSkadzBumYWNvQyWpMTTCMTThIcwFt8e05y0F4xBgyvBaGtgWSrMvHYAGownXZtFyALItrQ0OKBzIcHjCSGQ5x9YQvfD7sLXMy7eu3ac6drDDHveRmt+btWOuT3DoCTSw2Yxx4xztOAcD5UfYhHlS/KNwvS7+8y9+ge2DI6VQH3zpTazOzSHtNqmgrt2bBls3OyO61oDI6Jobrx7Wp50O1VbCG656DRuEeCb9skv0MEZVYjw8wR/+0e+9grF5nxrEjUeyhbO2/sYjNQA4jczC3LKJZ80g2Y1NbG/QBkxqbGm9Efzds2FZfuFCCtd69drjzJT0/M2Dw6jMkGXAh9t72B+NcWV+Hm9cu4yI0gKtEahtAxM2rK7FE95q4p8n8Sn7lggWe1i8mr2suuEPmvnNKEjjNTxoWo+5sNSoKZFb2qQZUwk5JzYpwrg3hgNZRcvWKZTDQ7etrj3MCA/EwlZaqghMmFIYU9tEcpbyeqJeCysLhtGwCx+5tagOwSiFv2sjt+55O9WSkfFSEGHoXn0tGjHjJz/6bVA/1zsRGSAfaYSIpTHcHsz1xqU5OzbQTniUXicYuSYaCqGx0hpxZEILTVhqO5Z2/Q2H5jw+ESIupfQ61GEssS8BKyoLuIa15IQ1kUNS9GURG9eJVSOm0jWvKHBjFF0b2Ptf/9df4+nevtKob33pTVyan0dKnk29hmZI2ulN29gEILXOFOpqYTCaswaqbaBbSYd/twZMDqNnzD4UGA1P8N3vvwJA/MFvfc1uVOtw1w18Htm2P4aiqcP83NIsqc+H0LWRCS9oJ7q+mZb6NBGGDFsoxbY/Uh0VtcPBcyF6SLEQYVJyqB3wy61dYTbXFhfw+tXLcJoB7qs1NULdLHRtCD0nwkrfFkEEyy2QT5FJc8xqzow/9DH7xLzBaipNBgQHzEGgnwyKlcUDc5kGJkQlApg9RqFr8BiPEfp8ud5i2DrKCd5dG1pkwGBsvPxEHQUH/oltUIHIvoTf3mTn709tlFvpAfcH0682X4WPM75IY9TCGF6+18zr1liMGa86mqWUgzeYdQpCA1ZXzLzHPreH2iN+g0trO5Zwne1raCIoi0LORzQhWjFD3XBR6j3jZ5WHZTFD3JyjYHCtr8yY6sEgBudulUUP2Lb6k4jFkTH/32RsDvDNt+4pjVqem0Ova9NF7KuJ/4PpbH/G9uPaEZ8dhfbVBvP1cko1GwW2gCI93Yzm4cEefvyTf14v/UvffH7dqPU5Lr69WIGLFbhYgV9/BUJQNJP31Bj9r/96F8+4WIGLFbhYgc9dgc81NhdrdbECFytwsQK/sRWorc5v7B0uXvhiBS5W4GIFPrd8dLEsFytwsQIXK/AbWIH/D9IUG7ovI6OgAAAAAElFTkSuQmCC"/>
          <p:cNvSpPr>
            <a:spLocks noChangeAspect="1" noChangeArrowheads="1"/>
          </p:cNvSpPr>
          <p:nvPr/>
        </p:nvSpPr>
        <p:spPr bwMode="auto">
          <a:xfrm>
            <a:off x="155575" y="-1622425"/>
            <a:ext cx="26384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39" y="1808692"/>
            <a:ext cx="487722" cy="265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9411" y="2044137"/>
            <a:ext cx="10459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Основные направления развития деятельности со студентами кафедры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464" y="2594731"/>
            <a:ext cx="4011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Развитие личностного потенциала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5768" y="2583391"/>
            <a:ext cx="49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Формирование профессионального сознания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61547" y="3161212"/>
            <a:ext cx="5720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Модуль «Кураторство», </a:t>
            </a:r>
            <a:r>
              <a:rPr lang="ru-RU" sz="16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Модуль </a:t>
            </a:r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«Основные воспитательные мероприятия»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5574" y="3954644"/>
            <a:ext cx="51435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Кросс 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Нации.</a:t>
            </a:r>
          </a:p>
          <a:p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Легкоотлетический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 Кросс.</a:t>
            </a: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Олимпиада по пожарной безопасности.</a:t>
            </a:r>
          </a:p>
          <a:p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Квиз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 в ГДМ.</a:t>
            </a:r>
          </a:p>
          <a:p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Фотокросс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.</a:t>
            </a:r>
          </a:p>
          <a:p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Экомарафон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Акция 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«Истории в кругу семьи»</a:t>
            </a:r>
          </a:p>
          <a:p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Квиз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семья и т.д.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Мероприятия 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колледжа.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ООГД Движение 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первых.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Проекты, ориентированные («</a:t>
            </a:r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по-запросу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») на 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студентов.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2808" y="897841"/>
            <a:ext cx="4875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Направления самореализации </a:t>
            </a:r>
            <a:r>
              <a:rPr lang="ru-RU" sz="16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студентов: </a:t>
            </a:r>
            <a:endParaRPr lang="ru-RU" sz="16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389" y="2367838"/>
            <a:ext cx="487722" cy="2682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086" y="2382130"/>
            <a:ext cx="487722" cy="2682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645" y="2873695"/>
            <a:ext cx="487722" cy="26824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80491" y="3141942"/>
            <a:ext cx="2856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Модуль </a:t>
            </a:r>
            <a:endParaRPr lang="ru-RU" sz="1600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6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«</a:t>
            </a:r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Наставничество</a:t>
            </a:r>
            <a:r>
              <a:rPr lang="ru-RU" sz="16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»</a:t>
            </a:r>
          </a:p>
          <a:p>
            <a:endParaRPr lang="ru-RU" sz="1400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-Куратор-студент (</a:t>
            </a:r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гр.риска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 «отверженный» по результатам социометрии);</a:t>
            </a: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-Преподаватель-студент (</a:t>
            </a:r>
            <a:r>
              <a:rPr lang="ru-RU" sz="1400" b="1" dirty="0" err="1">
                <a:solidFill>
                  <a:srgbClr val="363B59"/>
                </a:solidFill>
                <a:latin typeface="Montserrat" panose="00000500000000000000" pitchFamily="2" charset="-52"/>
              </a:rPr>
              <a:t>гр.риска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 по предмету, </a:t>
            </a:r>
            <a:r>
              <a:rPr lang="ru-RU" sz="1400" b="1" dirty="0" err="1" smtClean="0">
                <a:solidFill>
                  <a:srgbClr val="363B59"/>
                </a:solidFill>
                <a:latin typeface="Montserrat" panose="00000500000000000000" pitchFamily="2" charset="-52"/>
              </a:rPr>
              <a:t>инд.проект,кон.движение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);</a:t>
            </a: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-студент-студент </a:t>
            </a: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(из одной группы);</a:t>
            </a:r>
          </a:p>
          <a:p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-студент III курса-студент I курса.</a:t>
            </a:r>
          </a:p>
          <a:p>
            <a:endParaRPr lang="ru-RU" sz="16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6422" y="3122645"/>
            <a:ext cx="286380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Модуль </a:t>
            </a:r>
          </a:p>
          <a:p>
            <a:pPr algn="ctr"/>
            <a:r>
              <a:rPr lang="ru-RU" sz="1600" b="1" dirty="0">
                <a:solidFill>
                  <a:srgbClr val="363B59"/>
                </a:solidFill>
                <a:latin typeface="Montserrat" panose="00000500000000000000" pitchFamily="2" charset="-52"/>
              </a:rPr>
              <a:t>«Социальное партнёрство и участие работодателей</a:t>
            </a:r>
            <a:r>
              <a:rPr lang="ru-RU" sz="16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»</a:t>
            </a:r>
          </a:p>
          <a:p>
            <a:pPr algn="ctr"/>
            <a:endParaRPr lang="ru-RU" sz="1600" b="1" dirty="0" smtClean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pPr algn="ctr"/>
            <a:endParaRPr lang="ru-RU" sz="16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-Сотрудничество 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с МАДОУ «Маячок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»;</a:t>
            </a:r>
          </a:p>
          <a:p>
            <a:pPr algn="ctr"/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-сотрудничество с Музеем </a:t>
            </a:r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природы и охраны окружающей 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среды.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290229" y="3153796"/>
            <a:ext cx="18936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Модуль </a:t>
            </a:r>
          </a:p>
          <a:p>
            <a:pPr algn="ctr"/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«Организация предметно-пространственной среды»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281023" y="4571029"/>
            <a:ext cx="196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63B59"/>
                </a:solidFill>
                <a:latin typeface="Montserrat" panose="00000500000000000000" pitchFamily="2" charset="-52"/>
              </a:rPr>
              <a:t>Реализация проектной деятельности «Мой </a:t>
            </a:r>
            <a:r>
              <a:rPr lang="ru-RU" sz="1400" b="1" dirty="0" smtClean="0">
                <a:solidFill>
                  <a:srgbClr val="363B59"/>
                </a:solidFill>
                <a:latin typeface="Montserrat" panose="00000500000000000000" pitchFamily="2" charset="-52"/>
              </a:rPr>
              <a:t>потенциал».</a:t>
            </a:r>
            <a:endParaRPr lang="ru-RU" sz="1400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74632" y="3170991"/>
            <a:ext cx="11511669" cy="31859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67650" y="3772374"/>
            <a:ext cx="6952300" cy="1485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529265" y="4285160"/>
            <a:ext cx="4248792" cy="1905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680" y="2874558"/>
            <a:ext cx="487722" cy="268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600" y="2854398"/>
            <a:ext cx="487722" cy="2682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510" y="2873695"/>
            <a:ext cx="487722" cy="268247"/>
          </a:xfrm>
          <a:prstGeom prst="rect">
            <a:avLst/>
          </a:prstGeom>
        </p:spPr>
      </p:pic>
      <p:sp>
        <p:nvSpPr>
          <p:cNvPr id="39" name="Правая фигурная скобка 38"/>
          <p:cNvSpPr/>
          <p:nvPr/>
        </p:nvSpPr>
        <p:spPr>
          <a:xfrm rot="16200000" flipH="1">
            <a:off x="2411747" y="3477404"/>
            <a:ext cx="148553" cy="4654550"/>
          </a:xfrm>
          <a:prstGeom prst="rightBrace">
            <a:avLst>
              <a:gd name="adj1" fmla="val 8333"/>
              <a:gd name="adj2" fmla="val 50413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6" grpId="0"/>
      <p:bldP spid="26" grpId="0"/>
      <p:bldP spid="27" grpId="0"/>
      <p:bldP spid="28" grpId="0"/>
      <p:bldP spid="29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84" y="140812"/>
            <a:ext cx="823031" cy="847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631" y="107282"/>
            <a:ext cx="932769" cy="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2818"/>
            <a:ext cx="12193057" cy="1085182"/>
          </a:xfrm>
          <a:prstGeom prst="rect">
            <a:avLst/>
          </a:prstGeom>
        </p:spPr>
      </p:pic>
      <p:sp>
        <p:nvSpPr>
          <p:cNvPr id="3" name="AutoShape 2" descr="data:image/png;base64,iVBORw0KGgoAAAANSUhEUgAAARsAAAFqCAYAAAAqU/5FAAAAAXNSR0IArs4c6QAAIABJREFUeF7svWmQJed1JXZyz3z7e7VvXb13A2iABCBSlCiFR6REjkakliElkRQZYcnzQ+HRxHgZa0RRIiWNxv45tsMRDjscoXDYsmY8HsoSh6S4L+AC7gIJkNi60Xt3ra/emnum49ybWd1QhAP4MTG/0BLY1VWv3sv88rv3nnvuufcz8Nqf11bgtRV4bQX+I6yA8R/hM177iNdW4LUVeG0FcL+zKV9bj9dW4LUVeG0F/gOvwLGPec3Z/Ade2dfe7rUVeG0FXrYC///O5o8/8gcoygJlWSLP+Xchf1uWCduy5V1M04RlWTAMA5bN75XyNf+TPyXk65Jf8J9lWb1fLj8rigJJmiDLMriuB9/3YVimvFbeR37/3gXX75umqXwuSkt+N01jeb3junpd1TXc+7yCHw7L1ms1TYP/1Ovk9RUFDIM/t2GA/wayPEdR5Mf3znvlBdm2DdO05ObyPOeVyjo4jg3TMGEYvH4DeVnI7/MaioxfF7o+pinvYZkWbMfW9RNgWcprokjvRdbUcuQ9+Hn6uSb49kVZyu/kWQ6uBa/DcR24jiP3z5/nhT47/o58nmVBV1ZWV/6f68Tf5XsUOdfAgGWax8/VsqrFr9ZJrqt6kzwvUeR6f3xv/s1nyfv3fU/Wl/9jWpa8J9eD915tBXmusje4J/jSopA1LwvuIV6DBX6+PnO+woAJU/ZhHEfwfF/XNs+rZ1XArPaO6+j+tG1H1kL3k6nwnffNfWtY8hlc8wK8j0J+lmd8RgZsPhfTkGdqmo7+PveIZSJNM9kXRZ6Bv833NfhMaCNpBJvbw7KRxnyvgk8WMBy5fxO2XFe9ZjD1HmWdbK5jirzI9EL5LPmcczUEq9C9Ysj7mbpu3O/8nmmgKLkfK9MrZfmP77m2TX6P68ZnLnvWtOWFtHXaxf32G8cxAs9HEASIogjz2Qy2o3uSa6DP0ESWpcgy2gt9hF4D9xw/833vf/99m+549927Tn5FZ8Nf5AfGSSyL41SLxIdKhyMb2JJblZvlRtFNfG9bcyvJpuBmyviQ9KLUwGgYvEkLnufBdr3K7Ljh9Hp0SXVVczF+/X3daKbcuDoBPiy+utpchToUGhQ3V/0fF1N+n+9NY6qcHn8v5+bJS9n4vBEuZH2fdAx0hLWD0g0sr9L3k4VWp6z3SifBdaFDVueiTtmqnJIaPC+A1yIPSS5dtxPXlb/D+6ysRTa2rDHUwPlzvp5rWL8/v643lt6DoY6qdvpi3Gq8/PiscohiXGJQEOcgV0HnIpdkoqy+lvWjM8tyZBkdFMTJcf3lyionYhoMBursaqdSP9Rj/1EFFdkHsubqCOq154fz+xIcCr4Xn6k+ewlufL6m7gFxZHKx9/YW75vPRe+W16Orzfeor0v3Qh0kzWoP1xFO9wLXpeYWDFMdvezx0pD7laCSR7jy3Pexd+sy+m0Hgd9CHM/klputFkLakBnAKC1Yjq+OBaU4Zq6P57u6NyxX9qBh0hnaKHjdliO24XkdWKY6UPXl1b3Js9E14nOqPTptsnZaXLM6WPPvMAzludHJ1U74nmPXdR2PxyjzArPZDJPJRH6/1WrJfnK4ttVzE0fNz5e/+bvclxps3v3rv/bKzuZ3/9l/qddZPVAaGw2vjpKyisdRQyOUGkVlLtXm5sOcz+cSsfl6/r68R4UyaCSu54u3F2OuEBA3jWySyn1zeemsGIHrSKc/VHSiUb+KPjQa05Zrqp2aGBHRUG1mBn+mDizNGEkY1ei4dKF5jfxdzyFaqg2v3tB6q2oIphh77dVrM+b9qTOuo6Ma8PG1i1kcb2G5B9kahjoncaKMVJXXVQSgzkaQlOVU66+GoYhNr08RiH6fn1A7j9qIGaH1Z+roqwhxz1FXyEedjSIKg1ZVPV9BTIaiB3kn2cjqfeVlsmdoLPzdKpISocl1VchVFrBye4Jw8nsBqLofdQLVMxZPodfNtdbIWSEW2YolCoOOqAowRCSGIXtGn6k6QwmKNFI6EQYDGkmFm2rEWCNiDSwVOi2IFjNBW2JUJRGHuHWCE6TRBP/H//Y/YrxzGWc3FrC62MXOnbvodTqwXAdHoxmCRgPT0RRB0MQsDOX6+ws9hOEMC4sLghAarQaSKJX1bTTaSAvAbbTh+AE6Ww8jgyuoSbKOPOMGFse0urKBVqODymcDhiK1sn5uCuXlM7lPwvkcrudVGYL+TJ1OjQQNdTKjseynJIklmDL7qLMZ3RB0yIrY63WrvLq856++GmfzBx/658eORTbyfWil3tDHu6162HzNy1KmokQYhZjN5nKfjuMIguHfNYykp2y3u7Io8tCrm6UT4HcMQ51GHZVkSWpQoDG8Sokq9MIYxlRDIl4hG67epPU9yKaXKFyhLtmglSPi96pU7F4OJyYjKKt2qlwTopEa6fBjavTETatOSKMoH7wYbIXm6FQt0xbEqFG/chBVWiGGoXnIsTHUDkUjFGCWek315qlsXh/+cSqr1yFRp0KTjJaWrWtNd6d/6Jwrp1Wlhfr6yrscB0iNjlmeVUiqQnrH71Z9Xh1p+f6SZpmK+u5Ls8XIBaWog+C11K/RlFJTVK4xUR5TZU2JCCXU4TBtqNNTBqEkT3XDFyV8N0CaJuIguJeyguk24X6GNEuqvValcZKqGojjRJ1ShQJ4r2mWyucnSYYkjeA4FjKmi7LPbFiSVpTIowjff/IJHFx7Aee3VjFo2XAIpnILYZjC8Rm8ANc2JWAyzSXimUzHsg+JFJi/u64hKMJ1SCs0MY9SNNpdzMIYzdMPwh+swghaSPl88gyuYWF3Zx+PPvLjOHnyHIy8RipFtb//bojTvRbFsdghEW3tzivXcYyMuVaH+/uyJrmsW1b5hGpPVdQK1+sYPVepcx183/O+91Z7rNpOx1irdlUA/uWf/pE6mAqWCUSrU5T7rF2MhT+rHlBtjNyQWZopbK1+rryCe5wX8meD/gDNZke2fQ3j6LXrjJUmXsP5eq/J3pf8v9osNSrgRstSpHEEy9G8v06juKj8I1FefleSEtnAhKbq7DTOHSMOGqAYtdij5t41GKnsUANuFRsrw65tVK5P3o0hUNMy5THoeCzM5jP5mhtdYagiGXGQdTolqU2FUqq0S5xN5fwlJTXr9KN6rtVzk59VaaPCbDX+wqCT1JSXhiLQm68tKvQo/EkG13KVi8kyJFkqUU9fynRWeQv+m0Ycp4mgVabdknYUhThTvo7PXLaMaUrurwg114DDz8wT2SvqVMiDZOpMigKB34TrueI4dJ0qLqYo5HuaUmpU5R6iAdFQbUEyvLfK2fEZ8EmIE9O95nn+cXpe8310BGmaV6lpnaI6SJIEaUYDNZGnqbwHuRTum/ksxGw4wmRnBzuXX0TbNnDpwgl4loP5dIzBQh/7+0M0GjbyJIfFdKTTwu7+PtqdNqbkQixL/ovmQ/R6PUymUwI/tNpdvZ4CGMJEsLKJie0jt2yUWYLTJ05hf2+IB04/jNc98uMwcxuW7I28QpnKNfK534ej5ZkxFa2DvqbZdTJzj8a4ffPWceATbtBx4bp8HinCcF5RBxqEFPHoXuTr+O9fe8+vv7Kz+W//9I+PU6I6d74/79NIWiGOiomqUQc3k3o7R4z7/hSr/mQ+VH5/c2sTjh1Uua9GWhqdpk0pTOaxFUo5ThUqA+fraBTiBvIEjm2g6Tn46L/7N3jg/Dkc7B+g0QhkCcPpDCdOnMCzzz2LxaUV2IxQRQ7fC2A5rlwDNx8XSFIoOiqHUQ6wXQdRksD2GvJzdVB6Xdzc4hoKTWMkBRIi3dEH6tq1v1b0VKGe0mDEm/MuFWOIEaix2zaRQK4EZEXgzqOwIkI1UodxiCSOJXJH0VwI9jjm+9GIGvLs6CRo/GkUw/M9xFEkryfv0GgGiOJISHWCL6IC4c+OeRPAsZSUtiwXXGYaO6+TxCKfHZ2AEtfkhSyYFYktTiMhgWjAcz3Mw1Be7wW+PktJhZnK5LJHeM98TzomOiM6CDomGpmsTVWk4GfzeduWIWvA9+TvyPMXRMO00BbkQwfKfydZLMhSiGRyhlkmaNv1G2Lc+v68H31+dCBJnMhaCN9lAY5rI0kzoMjg+7xeJdSLjMjAw7WrL2G0vwcjmqPn2vDKAmfWVtBpuDizfQLXrr+IRstHkZBENhEELvb399Du9sWJ02kHXiB0w+ryANPpGJP5TJ4N6YemXKuDcZ4CvSUcOj4iQVsxtjdOCHraXjmFNz760yhTG7YEKCI/SaJxHANrh0OCONPnU3Mv9/M5EtyrDOPGtWvH6JgcDn9Gwpj/cY9KSl3xZpLCmup0hON1XLzzl37xlZ3Nf/cv/+ReSiSkpJJrtZO5P7WpuZH6VWKIUhnQFEZy4yrVSpMEcZIgYXQwDDz44AOwbE82HqtLfMh/+/STuHL9eTK4cOwGYua3ZQ7btRVhcFPBQJwlyvAbPrJwhjc9egLv+aWfwuzoQL5nWBbmUSRR7mD/ENunzuLrT34Ha2vr8BsZ9vf30Wkt4qWrV3H+7AP42te/i16ngSiNMRqVaHd6ePrpZ/H4m07i8nN7GE0TzIopMjMAjACuyxQpRRwpRPfcBko+aMcSo7ZLA80gEPRAIs71mrANVyJ2q+kjTSJMwxmSdCbGGc0i9ActcSTzOEFeEqp78HwHJebwPML2FmzThWkxYntS7ei1A0ElNJg4TYVMFIcpSAqIk5lWwRx+tiEpieUIJS7GntOQSjW0HJkYpaQ3UnHRvD8rEtiOL0aXJGOg5LU0kWYR0mQu62CUOfKEz6yFrIxgmGmFIG3A8BVZ5CFMGjeNASlAJ10qCiV6MOS61XmlcQ6wAmNmMB0gzRi4DFm3TqeFNAlRZgYc04HvAVFGhNBAkThVtSaB0+DXlgBUBxac0kNBQ3IUxxppCc91JJAkJWAR9eXE0y4sz4bv23CdNpDbMMsbcI0JwmgCx+/DCbaR5RYO9nbx5Fe+ing0hJMnaJDXCad40xsfxvwoRK+jiIZ7m6hrNBpisNTD4eFQHF6n3cR0Mseg10eWM6gkGAyWcfmlK2i1GkhTIn0TnU6A/eEcj/7cu5CtbOHL33oCTV6fFWAQrONn3vxWIGelTStBQgeUQFrxk5KWK8UpTpf70LVdQYS01zpzqL2DY5liI4RYRI+TyVSCK0ltqcbdVymtHQydOoMLkRKR0y/9yi+/srP5F3/y4eMqgpRY6c0LrXoQLkuuTCROEpDRr6q2vIzPqaC7wnnN+2oSViocJXD23NnqRglXLORlii985ZOwPEJgE3AtsGh0XE0RUo9BhlGP15DDKgqcWOnh7W95GA1zBt+ykOeRkGvyuWmG+WwOL2hiMg0R+D5sJ4NjW+j3SKqlmM9juG4HhlUgik0Mh7w5H+PpUBDP17/yPP7mC3+D3vYGlja34dg+bKEPLMRZDqdKZSRqW0pMZkmGphcgJZMo5U1bnArzdYnIvHa+B3Ni4aiYBtiAlaI0ctimhzDMxegkkhZ0rgUyOmoSlKxPFfyaJWMar4lYUAPzdj4rYbRk0yVZLtGR2QRRWODzu3yHgLmlpGIVP14ZOx2cfpZjGbBNW66f3AdDJZ8pjbwwHEER5CeImPh8AzeAWeYwyzl8P5eyd5IGMK0O0jxDaSqCcs0mHMsHrASGOE8XHhcyD3UdQEfR0oqJVVUIS1vSGa/hwnMDZOEENvZhG/ua5poDGNYqvMYSkiyB57qw6WYMOq0CBTmnhGglhYV9IJ3BsAcojAHigik+YJLwlFwrA3hdJmAVCaziKpDuoSxHyATxPgDbWZfA9NT3nsF3vvkE8vkQZhbBNwHPcvHIQ1uwMqZeU3h+IIYYBB6mE5aRbTQbAZIkRafTREpEhQgNv4vReIhGs4HReCroyjQcJPMZBkurmJhdnH/zz+KrP/w+6Fd6jR7KzME7f/6XgJRorUqdhGekM7+XQMmdGconEvUyJaozBmUJ7xHEtmlgfHR0LHkJw0gCAlGN57kSIITXqriwOpUSeUIUYzaf4zf/s996ZWfzoQ/+bhXhtAYvsNllusFymfIIyulURdTq77o6QbgrBlJValSvYIqB82YlNy+BixcvivGJUYgBZfjcl/892gseXrhyFWEWw67oVSnx1iVPQIzYt4CFpoV3veOn8ND5RVh5KAbFPDVJmVfTjfO9Nd/kxmdE8T0b7aaPRgPwfJYu6cAdGC55BQdZ3kaUkBws8KOn9/B//flHMYrnyNsdWJ2uFopyohgfcUF+o5Rc3DIJ8blmYsuSpuU0PN67yyqCcjaS/pH8JCdSGIiyUBwPf5EkYZqFsO0mcn4Go6zBUrcB1+PfpdyLVAByfs3nkcFwPKS5Ij26GxouyWCWqJlOuJ4Dl4GhmMF3RgKvS2MJudUT1GKApWJl3+mQaz7FdSw4RgHbnCLJ5siwiBw+AtcT5MLKCdFWaWdIikQqZW4ZwjN2YZR7EkAcdw2lsYlxZMBwibByuNV9xcUMpWnCpQTCHMLMbymHZG+gtNflnoiUeD2WODfVc8h6pXdgFZdhF3sS+HIMUDrbsLwTSHIHNhGdBCcGr4K5Icw8g2/egVlcRZ7OkJuLgL2NOFtCYXqwnUq/k6ZSHnbsEGV6HVZ2DWY6QZGPxbEb7gm4/gmEyQKGowKf/eyncefG80jDCQLDgl0kOL1JsthF4Gr5nI4zmitKRcl9lklaxf3P505nx3QqCFpi2CSliWpoL+12C9NZiNJpo3fqQdzJC0zLHNsrmzjajfGrv/we5AkrhZakopJV8J2rSqHqEqpieFkinM/gBUFVvbxX3Kk5LQaEcDaTMjkLO3y/3b1dAQn8NxFOEDQk8NDhsHrF4CQ6pUom897feN8rO5v/6r/4J4JgpHxb6VRqYZl4tNoLVk5TKg3QSoXyDVpaVA6EgibVBTCiU4PCi+MiPnTpEUkz1Kdys6T47Jc/hsFqC8/86FnJibfWNuE5Ct2ECyKpys8qC3hGgkfOr+AnH99G000Qs/IFB1mZI4pLEVYxYrQagRCPvKccueTl7aaDTocRlWV57sMmksJDXjQwDTPkZYmj4Qx/9r/+FYajOwj6PfQ31lC4CyitPiKSfRV/IPBUDM9AIk6WdkiDqFNPTStZQaGRM5UUB8JKjTzdAmYewbcTOCarJTYsfwlAA5YTyOv4Dr7ra3pklfAdB3kyh2OxjErktoA0b6I0AhGneUSFFiEzKxPMh2K4ZgyrvAnf2keahjDtNaTGFhxvFYbZFHQjryWKBVOaDEYZAdldeMZNZOkcqbWFGJuwnT5MI0eRpCB/bPsmUiOGWYSw8ttwyltAfoCizOAF60iyNaTWEgprgFwlevAcS7gjccblCG5xBS5uwTQLJFgCnAcwS3owbE+DHuMbQU4awiGiwU2U2R2U2VQ1MmYAy19DaW2iMJcAsyHOvixMkSG4Vgo3vws3vwwLe5JWJoYDmOswnQuY5U0UdJzUtzDNwBxGcQcmrsDMDhnhkAu/ZUs52nB7yLAsDufKi3t48mtPYri3izycI7ALNC3g4Ysn4Fsm/MCu9C2saGkVjvZBA3XdEo6raa/jeIgiEuLkyxgsWGVjzCReZSoKZF4LYW+A0A1wdvs07l6d4X2/9gEJgFLuZv4kNQBD1oy7UHWlVXW2pCSF5fimFiCkGFIrSaoCBQNhHONw/0DsxnVVNErnI1IYW+UXWlFVjlXTK5Wn0E+8Kmfzhx/6PXU2tUBHDKJyUpXATpSe9ymEa2ejBJNqGKQaIpUfEoMqwKMRqrbFxKWHHhb0QUJLkE2Z4HNPfBwLq2089fQzojV47HWPoeEF4sDopAjvGLHSZIjVQYAff3QLg1aOIg4xHc/heB7iPEZZOJjNYuFsCKhsl2rHDKZNY8zRadsIGiRzCzAbIbloe23MZyaiLBKk83//+dfwne9+Go1WgIce2xT+pLA2YAbnkVqBMP9FyooK36di9IUUpzOZw0IklRbD7KAw6PAscUoiAoWBVPYEEU6OMroLz74DxxgJP2H6Z2HaqyjKDgpx1glcm06X75/DsUYw0h3Yxl1k2RCmuSoROndWxRGaNpEgUGbU5dB8xnDyO0B+XbmHcAbT7QDWJrzmBeTWMvIyQFaytG2iTJkSZeJojORFBNghU4bU6uEo2YYVnEdpNcS5EupxfzvmFGZ5HUivoogPYZRUiDNNasJvrSG3FpCVy0jLPky7KalilswROCMU0bMIrF0ERogSCRJ4yK1tJOVJpEQsRlPodAsxfGMfRvwsrPIAUTxDVsTMRyW97i8uIC/biPJVmEQ4ZaCC0TJEgF246TVYCdeNONpEYRJFtZEbyzgKu4KmDPJymMHDbRjZDixrB1kEFLkvKEvU9FLJs2D7PURJB9OJj+d+eBXXr13F3u4Q0SRE0y+wtbyEcyfXUOQRXNsQoj5oUMDqYDKeotF0QC6z222IkU4mITqdrlSpiKy4P+fzSPQ5CZ2QUcIMPBwaNlYvvg7bJ8/i9o0dXHrgERSxqnvjNJa9HocxrMKQdNdv9rCyvg3bDYQPJYJqBA210ftqVbXSQWxbgqZKFFj9I5hgaZ4IvdPpqIKdHF8ltK2lHHw9v37P+14FsiFnU/+pxTrMLdVhqM6BXpnVhlpMVit7ldVX9ECuh6/rdvuVAEi5CiGRTAsPPHhJFZOirSBvkODzX/0EFlY6+OGzz8H2fTz+usfgMtpIOTSTiG4QNRR7+LFHz+PUZhN5PEKZO5hNI6TlXER9sxk3OhGLJcTveDZG0GxI6kFrZwrVbLlA4SCJSzRbAbKixHSawXZdfPsbL+Hf/MXHkaS7eOChTQxWWfKks1oTQ4O3DsvpImHmxlTKcyVdBvN7jGCmt2DhSBk5ZxNJuYjMaCOKUrQ8fchRFqPIIrjmFEZyHZ5xG3F4B3lhwQpOwrJPoDBXUVokXRU58frtcgrDuCoIIrAOYVoRiqKPtDwBo3EBcdFEQdJPdGkFrHIEs7gJO7+FJCZXkQjKpE4kaCzD8tZROJsojTXkpiuVr8DMYZc7cMobsLJdmMWcgB5JaSAyVpER4ZQLiEqWpx0Y6QQtew9F9BLKfIgomh1HZhLdFlWwjS5g9JEUS7D8TSSpA6M8RMO4Aju/CRskkFnp4TNoAnYHqdESRJTm64iFgB7BKq7ByG8gCSdCoJJYkVaDokCbRmuQX+rCsNdRWotCjiPfQ2Duws2nQE70qEGCRUIS0oXhY5a0kZQrcNw2kmQPRnYLVhEJQb9z18O3vn0FZy+eQDPw4RSeVDvTIsJ8Tk7TE26FhPM3v/UinvrbZ+CYBha7TZxY6+PU1irC6SEaAZFLKk6SBjubzNBouELWklIgag3nhaQqppkgnEWyN+fTGQI7QLPpY5ZNYDV7QHMNZmcRu7t30W11cXDnQKqsYTSXDIK8Yclgbvt4+NE34T9568+L46HtsbzebrVUjHmfQLfGFeRMuUdmk4m6ApE5cN/k2N3dxcbGhlakag1XVT6v+yT4nr/+3lehs/nIh39fYKmQP3l2LEjjZ7I/giWzWggmmoi8koCbVBuqbkJSKIdsvotvf+urEsEHvQ4cV4VTfO/NzROyqIykjFk02heuPAWvbWFnbx+e28KpE6fgUhFMpyQGV6LhOzixHuDNP/kw0ugu4xOimY3JLITlpmhIZciSjRiFcxwN97GxtSEEZ7fpg21Enk8tSIRo7qIR9IV4NB1XcvvJyMH//D/9OW7cegpNdwWve0Mbph0iQQbDaiBobMGwt2EGW0jhMeQJaisyIpoYXnkHXnkFnnEgkT8xTyJ3zyMxlxAn5L31d+JkCs9m6nEdRXIZZXgkhDbdod/ow3RXAO8EMmMJacYqlAvPymClL6HInkPTieAUMZJ0DNvvIEMPhb2JONuA6S1LZc3Mp7DM6/Cduwine4hCRkw6WQO2owbi+y7SMkBhnJXf4+d33BhF/AwcY0eqXfq8cyEjTa+JaUYkShSxAcvrI0lfgJu9iGIeIqXQzWJEpHKYXFAt5Czg2E2YzgIMdwOF08J88iwW3F04OR1mzm0gqN4hQVzYKGwTidlAYiwjTfheQyTxLTjkiOahlP1NEt0Gn2cqFSnuI8dlvxzl9T2J3FY5RNOOkWcGDMtAYSawSmqs1JJMg5yXgdJuISGgi8coCv7HwGrj1q0+PvqXT2pZOLWQs3JFEl6iOLkSogBqjGgDQCLEfo7FXgv9doBTG32sDjqYz1nRmqLfX9ASeLspz4L8V6ffxs4OtTZ9IcnHoyPZqxTGdgdtWLmD0fgIvWWSzTn2xg72Cx+39hNcevARLC8so9VswfWph/GEMyzMTISF5y48iEazK2mobQLT8Qitbve4106JDM2mSFOQTKedHo2GwgGyiCEtOJaJo8OhappEOqEtIrxeOjjlfLQF51Uhm9/73f9aBWci/a9k6xUxLL0/qZZI69SKr2Bkl7aBSoVaXzlv4oVn/xaXX3xONquANmokRBxFcpMqUcC2tJESVqbqR+bS8opISGLROorcocSZc5v4p7/7PlhZBotsDBlwUTwOMegOdNNKY2MkD0oiUBJhc20Zrk3YPEdexijLJmynJWVf02yhMOgsbPzFv34CX37iu+guBjh5egAjOwLssBJf+Wg3F+E1FxBmA5TmQNGdRb7nEEbxkqCabpAKl8DHlxpMNzZgeNsI4zZgtmF7FrLkAEV8TUjRaHYXrqMNAuRZGOnIORi+gwSLcKwHZAOBaCO/BqsklxBKNUuIZ1aIjDYKy8VR5MPyL6CkBKC8DTO9iyweIi/Yo8MyNJdH0Rg3i2uXkmqkxiIMd1X74NIdeMUObGkmZHWK1RkqdTNBgEwDmNpEeQDHC4Byiny+jyROJT00DFd4maykBiqA6zSkiVL7xXw4bh+2UyCLd9GR+4qQIxRUyvYIm8QzPCR5jNQAYqYwJInNAtPpAQKmtCTQDXJ0sZTeaeyWzTSB/GEsVUPf7cJwXJhlBCsfCjMIkxpCy767AAAgAElEQVQhF2WeoJAmTSLGAq7fRUJUCF8I1CwbAcYMzLNzBBhPyU8ZKFMtNjA5JQHv+jZsp4Oy6GI4jPG33/4u9u7uIBwnwkt1GgFOri1he20Bs3Af3XYH+3dHWFxpYBaS/LbR63YxPDxAu9eQoDKbTNHvtjAekcw3YJHfSsdYXl7D/p19uD6QOA4GW4/ju3dm+OW3/yrWBicQiwyCdkGHSm2XpjQqBK074yDZRZPwvjLi2tnc39bAfXJ0dHSMfGohJd9vf28Pg36/4ly1+VLbmVQxzmv+lXe965UJ4o98+EPyS/KHzYpC7uaqCq4gl6pfKd5RbYT2SFRq16r5spYtS5WagjJGABKkcYwXXriMLCGc1QhIgyeKurt/A6ZjYDjS8uBifwAbTE3GApMpyf6t33o33vzmi0jDEAXzRpSYcvGaHeQCHVVJTJRV++s8S7CxtggjnwGm9qFw01lWD0XuIsrmKCwL3/7GVXz8rz+Dq7d38HNv/0W0fAN7+3tAmWIWHkn3KwVepku5CSF7A77fgO/4cMwMvjXFyhJVzEe6hlw/6h/cNjKjiVm6BjPYlsqbmewjja/AKHeRhHPYZiApRI4EMIkK2KDqIC99eM4aAs9DUQxRFjtoUGDIlgmbAkVWn+jL+bWJqLCQsiplBkLqmsUMeU69DcuVRJaakkoqzCoW68FGLpHPMntSonesCTyH/BJTBOqiGEzoCCoRIFEu+YqsCctuIIlHyOZ76mBEaEdGhEUCiuISmPBYc4H4UJfNoUuw7Rby7C46XgjXiJBEJPF9SadZ1Qr8NubUZhXUgyyIwReYIol2UGY0UnZZS6hDabKKlyFwAjE2cPN75LxWYbsDlPmhpF++MZHKIY2qMLhXSOT7SPkZdhdxsQHTXEBZHsEob6HI9pGnY8zDFDFfa5uiFSLnwzWJMhdBawO+fxKmuYh5mOHFHz2FJ5/4EsbDI2RRjnbDQ78VYGt9GWtLDRzs7aHXbkpAD+O5NG5GYYTFhQUpd9N5dttNpBEFjyQZTMwnM/QWfIRxBKS0zQxM8ILBSTw/KvDOd/4mFgYnBRnS8aqCvVYFV5lQhVYkhQ9D+D4RYaVIv9f+pgr2ijPe39uvXsM2h1CnDDgO9vb2sDgYyPPVwo0Gvdl0imarKajnH7773a/sbNj1TcOv2xTqju66ln5/z03dsaut+dogJwrPqgucZGxZcoPrg+JGpzKSbPbm5pZUbriZa87mm9/9Cjr9Jl586ZroEC5deBA2RjBIPMYRzp58AG98w8NStqTgjwZDsRlTdxJp/W4fccT0RPUmaaYpnm0b6LYDJLNdIXotx4MjSsgGTLsD2BGu3hjiL/7PT+La5StIDBte00aZlIiLEDZYxk6FTKZWhdcs5D41HKJAdcTgPavE6x7p4MQpvkb1J3zqjOaMhqnRRZx1Ra+SZ0Ok8T4MRFKBYNpIWM4IUtoGLCIWkd1TedoWI3Fsus8EdslRDikMO5afc4hEWSg3EmUF0sKH6/QQRiMUxZHwFEW1AVXgp2pcm3oZSlSkQbYLz9tU2UJ+Vwhfl0Zl0gESfhvCl2W5jdRsoHQWkRWLMIyGpDdlehVJdCRVHr6/ajiosmarQInSJPRuaBplbcM0usiyu2i6t+EZh4JU2RlNZ8vRD6ZDrooE+QoKrCMpGjDMEVBeR5ncQhoeCSlMJJaTYyhSOPKsm8LVGO5JZOYaDIObP4GRXYdX3oSZ7MAyU2ZpJCJgGuSG1pDYmwizRcCgBiiDme3CMm4jk/uayDPiHmZAaAQubKeH0l5DZpC/OyF7KaYTjEf44uc+hcs/fAYR2xHYouA5OLm1jsWuI6XwJBzCdZjyWIgiCuFEdihrrQ2Zc3iuLeptyjACy0Gcj9BsByhTB1mSilQjLEyM0MXfe8c/Qm/5ohQbiN64c7RN4V6PzXHrCytNSSIE9LEyvyZm/o7TuXP3jjiYdrutVVFRkhcYjUaYT6fSnElEQ/6WoOReKmXgfe//jVd2Nh/8vX92r9+hkoYd9+MwKubaP1PDM1V9Uvh1b7yEQPVKa0OPot1IWk4jdFxcWMLpM2eRc2OW2kTHzfKlr34KCys9/Oi5F+C7TTz60CWYhLPZS+i3SrzlJ9+KImW+zJ6cVGTtLIhMJjPpIKcGhR6B+jBuCukBsW30+x2BzUhHktP6hJCWhzBmhG4gTkr8u//n8/jGN78mCufTZzewuOwjIRIqTSFT2cCWUziVWHIforxkgld4Iu7Ly7GIDE+faGNtletUomS1S/Lklj4MYe47SmIn+4hCciqm6IYcW1MPOmpWnUxoZIPVhGn2RRdhGYxsh3DNUhBcVrJ6Q0LRR5E3ULoBJpEH0z4J31/BZPISHGsHpjFBEs4ExVBMJ1oXz4TrBppaGW3k9jZKZ0tS2iK+Die/isCawODzMfmMUhiFjdIaIEQPibmKtFiBZVCvcQDkL8JId5HGE2Qpe4lYDqPo00FSsH2jDdfdQFquAdYqfL+HJDmA79yBld2AW+7ApbKYpdm8gO1vI87XUdoboqER9rCMYZYHsHEVeXIdyXwoEgORVrCkbjfRaJ9Emq+hsFaQQbUgmq5H8MHS9zVYxT5kq+RAzHTYeRCJsYaorMaAVOtvO7swcRlFvIN0NoJpqEZM0kB/C4W5JdU1ppScW5Nmc0nJbl+/hi986hOYHOwii0K0PBsNz8ajly4A+QQ+K8eUW1Edb5fIEsoVuI6lpPiULrDO7TJFNWxEsxBBsxQ1t4VAUkZyP1SXHsUu3vyOf4Slk2+QQMgCiMggpWJWV5GrMRNVc3LdVkSUcgwe7hP11Y5JsgNyrIk2tta/x++NhjV3o+NhRNFf9frxY14VQfyHf/B7x63kRCYyZKlSEdfKYZn1Yt8b7CRd39WALJmrUqVfJIKH+weiLZEOXJmTk+DSpUdwRpwN0zQdGJSWMT7/5Y9jdWMRP/jhj+A2mnjdA4/ATgo4xQ5+4se2sTroIp6HUkqkMpYFMjbDCcdhGNIAyPsl1yCiLsdBt9uV9I2Ga5FD8AzYJKqNpqhuG50BvvHki/jf/+zfigS/s9TCuTMkZGfIkMAt26A9SsWtIIZg6sh+nx5MqwvDGgBFjDK/CRdUkOYwrAimRY2RUm4kSaXUalBEtinNiyQ6UQ6RJUQfNBgTLsl3gcHa4Gr71H6swXTOwvNbsIwpyvllWOYtGMUUlvS/aAk3KzrI7TVM0yUY7iZKNJDFB/Cs23DNXSHTqWZ1LV83jZHB9voImlsozTXE5Srg9FXCnk7g4q6Uf+18H54fI45mMO0FzNJlZKxekYTOSORymNcUdjlBy6GjuYI02ZGUK09LaR0xnbagk6BxHnHeFu2M6wcIwyl8J4Vb7sEuXxCeiM4m5Gvch5BK6ZuaFlUBZ0kOp+QTmMAoriBLmY7vI4tDWM4AhruNoHsR84QOlK0cbJcgdIPorxwzhJvvA8lNBPYMKcWczhmU9imEGXMQRXvs7i5FXR2LHMEp7iCevwCzHMGxAqnIOd5pZNkyCstXCkHuN0HG9o8kwve/+y1858mvIp6MYbENod0Q/uaRSyeQhaEO27JdEXG2Gk3tSk8StDueIKck1MkAUUok1cB4ui+d5zZRcq5K4dl8ipJq7IWzeNu7fhsFeTtpTGVzrbK12tz8MshyLMZjgaaWqxzDkPuG4JE2kObZqkG3nlsj2po40R47R/vk6iELwucC+E9/6zdfGdl8+A8/KPyMqhgTWUTyJ3QIFPdoBUmnmQmJWzXYibORZkqdvUJHw/cYDkcCFQmxSB7xe4899jjOnj2LTEYGkCxWnc2nv/jX2Di5jG9/93voLQ3w0LmHUUwjnFr3sbZgY3XQgucVGB9OpeoxDxO4bFQ7PMTq8iL2Dw/R6jbhSS5fSEMbmwCZkpEvo5MyWNZ1mYMa8IJFGM4CPvKR/wHDo5noYS49dg7d7hEc4y4slnqZrvkMNIVUMwK/AcdvAdaacAIpevDMRIhhD3fgO2Mk6UiqPVLWL23kaCIzu4iKLYX23NfxHhz7DsLpi4jmI1HIcjOxqsXrZpQurWWY3lmU5qpwI9TMFNFtoHweTnEdgU3dB6soTcziAVLzFFKWlhttSdui6QQNL4Fr0iBfEm2Kw1YFii9tD7a3DTe4IKlKnNjS20UMahYkF+dwzSGs9Dp8m04gRGatYJxuwLBPIGfFL4/02TGdMRy41MkUV2EX1PRMpcRrO0043kmU1mnAWxTCmesiUxYtV4JDk5xTehVmflW1JXEPpXUWsJd00Bl7pJgqVfNoCIAcYwIUl5GnV2AbFJKuwAouIDdXMI2ZqpNf0dYYnSKine8le7TyIRribDyYziYsdyDXygKBCbZisHFV+sq1P6g4RJldBooD4dZKfwuWvY4sI6GrjSE5ETd7yYgE80Qqf//vX/4ldm/fRjYdo9fw4FmW6G56LQcL/SZ2dw6wtLSE2WwoKN3zDYTzEO1GAzY5JQo8HROT6QSDXg/hfCqByQ1aOBgyrWojjksczhL8xM+9B6ceegvSUmSvErxU1f/y2Q4170qBXqOhMowayWg1SacPCHphuiRSFRL7SjLXs6G4LuRfWYhhGZ+FGKZVdIxHoyP8/C/8wis7m3/yj39bUgTmwrLpRYKsbLNc1H3KYa1sqMS7VhMKCiIMlpxQHzRfk6WqHqagaHNjCye3T0paIX06rCgWMb741U9geb2PHzzzQ3SaS3jo3AMw0zEunR+gZRvcc1hcsDCeRohyOhMP08MjjPYPMei1MFgeiCiPc85ISlMDQjUwc85+v4u8YLczlZkJZlGMTvci/tW/+ihevHKFKg+snriEc+dOwrSH8MyrCMod4WyYO8dxAc+lriSAHZCwPI3C2EJYJtJta6ZzBNYdOOVzMAnTOayJ0r7SRWpsI8qWYTpLynGQeYmnQHoDTnkTwL6gAx2QRSfQh021snEShrMujYLMsVVNOoOXz2HGz8PBS/JconwAOOdRuNuIIlOUo7bPto25pmdFCBe3UaaXgfRIyXpvAbAfkDI+ux3nbNFwOLxLwYAMMzSoaRoiKG8DxRyJvYDDsAPb62nLQsYoShaJxs1KTQbPzBEwbZtfgWlP4LrLyIszCNFF6Wtt0WGTKJtsRdWdIHAacEqS5GPRv5RGB5a3LJ3RdL6uEcj3ncBGaWaI4gkCcgjZCK6xg5zPqOzAdDeQm30kuap9KSKl7KIR+CiTGOPZBG7DkpaVlmMjTQ3M4wK9wQKyKFYuhM6DqEa6yxNJofMkRGAlsE2OZ/AQCX/UkupowcomwRM7Rgk4SCRzSFUc4wdPP4vPfeaziMZHMOIIq4M2RvtD/Mo7fxpHB7sYDBakEbMoWLgoMTqaYWtrDeFkDLs04QUmhqMReoM+rNLEdDyWERXDyQzNzgBHRxNJ4U+d3Mbluwl+4f0fBFi4kGorU6R7o3lry5dubcMQ4SBnSomDUS9zz9GIk+JMqkgqUqL6l5EdVBO7Os5X6Im+OJjDw0MJxpxmQFDB1/3GB17FWNAP/f4/Vy2NNBBW4xKrsRJCOR27y/ryq8JV1Y9Re8l6NCFvRBSNMTUhCeIowclTZ7C+saGOqlQyOssjfP6JT2Bxq4/vfv8HGPSWcGZ1AefWFnBiqUfxA4KGi3abIxK0FE3YSe/LEu7q0rJUi1iBEaEdO6bZbevZ2NxYxnw+QrsVoDRLTKNcYPcXP/ccPvaxL8JpNTA323j8jW+AaXN8QI6WP4VVXIeJfZTpFCmFjWYXfus8MupL3IEIBxnVLZ8aHcCzU0ECiJ9Bwx0jyT2E2RrgnUJq9JCXtvRNSQ8LEUQZwsh3gfwmrJypzliI4tw5IUI2p0lRnyvEqUsjIAqU9Iybegd5/KLI++HQcS9KhU0mI8JAq6HpEsnajH1mBtOuO/DNkcB3qmbhbCFHS5tWWf5lpcgivVggjUncMw0iuR9hPBrCc9pCEDteU9Ij3owlA8KY12ewpSs1g1Ek8OwIRT5BECwhScidcKgUy9ns8GaKq9yX76kTJQHO9jd+vswtNtiVrkbA3jCde0yna0i10XVoNOxhMoWLIoKUkrtB0pvK7Xq+MdMVXW8SyqLjqZC6oO2sgB80q850zlLmjmUfVSyyCivgPRcya9ip5hJFOcdsUFJB7lLbcsTjEHkZJhKqeEkhDKd44otfxw+ffg7T6RQtI0Oz0cWg08abHlvCfJpiMh2h02hjPB2J8achBZQZAuqfslSaOIksyDYELQbQnui3aNhpZCFmMEkZeFtYu/A4Tj/+drpvmCWrgNp4qUCgnk2ond5HwyH6g8HxILiXoZuKq+VUP1IggYwIoZ5GMxuOnKjnE0kRiDOM4kicJ50Z0653/9qvvjKy+eM/+oNjlHJ/RaoeaKxjI7gBtH/qfpabr6lnBdNd8sKkC7qaQayzjVOc2D6JjY3Nqp9CN3WchvjS1/4Gi+tdPPX00+gGXbzu/CmcXh2gYXGiGaRhrdGgViTReTJUNHPAU0xcYkr6F81DNJq+EKf8/tLSQPiawUJHolCa5EhtQj0f/8t//2cwfQdXdkq87sd/CoOlBUEdNGzLnMEu92EZB3DNO0gzRolNmO45KZMWzO2TgnMh4QTKGdHw2IOUM9XJhwIR2IkMthHkJBDrKo2BOA/hWR4cI4ZR7AM5OZUDGBYFdqeQpF14zYHO1qEjEBKe3do6ooM6HjOfSL9YabYRZbZUlUTZKWMcXdEz0QEwYktDpTWBazP1KWE7A8DsqqCN0/AKnedMnsnnHBc6V2mKpKiLVs80gSVzCOql4QqCJTdGPjNNddxoFaAs6fOKRcNEFECEQVJbywgqSsjEm+hcFBn8xM7yQjkCqZqVbE2hWI8pFLkwHR9LKYNoSIQWZkoWCZ9DVMiqGzk6oVE49yhhybbaL+wxquT13LsMgNIozAHz1OoIf8hrs5CRGGVbwPYDgNOshqBVyF7mcHO+jTY96sB75UfotEXkWWRSIb1+9S4+86nPY2dnD/F8gsVWD4hn+PE3PojN1R6Ge/sIoxTLS0vY27kDy8zRabUwpWqYY0qkUaNAv9vEZDyUmcXs8UszimYbmISxCEUpbWgsbeH8o29Dc+EMe5B1jvHfyaRk0o1lCWLpdXvH83tqLrnW2qiNc2046SGXfippuKym9tXVaWlrYso1HmmnPScE5Dl+/b3veWVn80cf/pA2vgnaUG2Nlsi0eVAfjo6WqHkneS3RS0L4pqMCWYOvS2X6XkyjKmRz+ixWV1e1YsM5KnmBOJ3js1/+91jZ6OOHP/wRFv0WHr90EWuDFnybwkEbjaaWEGrNjk7hJ/HDMQrqrbn52Q3NYUdENv1eWyop/F2WLjmHZBg28K//4jOY7N3FlVuHWDz7ejz48COy+dmdrqcgkJAcwbVDNJ2hcETAshC8NBmZysL8psjg+TqnRSYEsvUiZXc1Nx6rRS1AqlHs5dP+FiqpaQDSl0wDyyfwqNrN2HtiwfbWkWcsr7LDW1tFCFfJb5mmTmLj+9jCQVDZTCEboza7hKseMiGbtTGOZWtRWsf8HB2ERYk/yUYSfIkYpCphuUVNKndjjrWwEEYlDkcJkiTC0kIDgZ0hEFEiHTfL1SbYHZ7EM6n0UT1LH1KyckKCnFwUUUDKBqNE2hgEsldD7ymLZ2TUTcvyaSqbnCm25zdkkJiolytDllksjg7e4v0Kh2CQY2R7TFA1HnIQmQ6IooNnD48rjawMCCo8U8eg0wT5WeReJBWU79MBlshNH0snHoLpLyCj9L+aAphJxz1nMSmXV0+F1IDMe6Y9RKJiZzvDV574Jp566hkMR4dg7+9qry2ziH72Zx7E/u09ac8YHw0R+NQ+saOE+zCQPicGF1aq0nSCfrOHtJhUaSI1UrGIEanPIU3gNNvorT6I05feglzU0zqeQ7jVagqkIGrDEGfT7fXuDbj7O+kUnxAzkdl0Vp3+UJ+0opRJPdiuJoRpM1QXb5/clh6qd//qq0A2v//B/+bYwdQNleJcWFUQPYOeBlAjnLryVA/SOi6BqcREx1FWR7fIiMUkw+mz57G8vKxRoOSclxLTeILPkCDeWMAzP3gGrz91Cqe31mDRUTQ8tDvs5cjR67JhUsc0CrlQpjJSIc/UUZCYY7pkWWWFBjhhzBXnI+U7q4UvffEKvvaVb2AyGyIpF/Dmt/20DIGm9sSk06hIv/prW+ZKkLCjRqcl/BMNk3+XnIAvM4t0Lo2UsskbSVDhdVHcpkPC8oIdvUQGtpTwZTKhwF29dqYuhOVUy0oflMwMYsMbnXilztShpjqqs4rcXENBmDl1G5FyFJUDpkHVuTu74Dmjhs5aRZfMyoiGqI4lcuHpBVSsMi+XNlHsHMa4s5djFs5xbnuA5Y6HVoMjLij/Z0GaM26IRhItwRecJEdHRYTESYcUOboy/Y8fSGPWo0vIP+kgJr3PaoC9Zav2hAPxxcFqBz0NRKYXMrI6tgjh9HgctsZwHhLXR4lNXgsRHdMv5SR0CoGkvBQnyjEkOvlQn3s1r4eY4bixMENuBljcugTDW0RB0lxb/BEn5IE4CoITDKqh+3VxpDrFoeD6yLxkE5cv38TnP/9V3Lx1B7PRHH3Xw5n1Nn7qJ8/K/iA3moUR4ngi+4HbrdXsYTKbwg1MzGda9t9cX8X+4U1Rv/PZcTbTZGbBC1pYWu5Lv908a2L74lvQ27wkxRDhkypHozPtVFw7Hk3Q7nSOuZB6peq5VNK+wKpTnqPZbAr6HQ6Hsm5cy3r8BPcR0yr+oQNbWVmRn3/gAx94ZWTz4T/44D1HUsuZ6e3rCUvVkG7CK5FSV95evaeeOCCl1WpKnTibarYNNyHTqLPnLmBxcVEWghuDyGaaTPGpz/0ltjYWcfPyVfzMjz0muWuLMz8sA37gi/emrHvQ7yFmFyQZhxYnxSvCoMy82WTpMkanrZ3ZHIvpeEQSbAT18OKNCT71sW9gOjnA1d0JfuYf/H2sLAxkE/F9iJQYLAWVsR+rOhtJBkUQlViOjBLgzJI8Y8uAnsTAUq/MzvVccXiUmNOX5qkKC+V8JJEQVN2yIvbT/F5YfpMiLqY6VAczatOZ0Mg4JDsSvQodEetFOhKTr9Xp9wRHjuMjZ/k/4jwcQmyOKWUUMiUVohLFyDnsivoaHYKWsqVcaGytUMloUDkWx0EYFdgbx7ixn2FvwsbOFGsDB0ttF76TYWngo+GSN9NqIjcmVanCEVGoWZZoNCj/z5GkITybk/R03ClTQ0mjykIqcHLCApEaZ0ILSqaKWsdLyuZmHxKFkDI5Ts+wIoKT1pailHSdM3nItagTVWcn9yZIhjomHXUq0xPJUVGKQXTEjn/yYDaPOSFRq20jMlHQDjBYfxBWsIhcBoor+ptHGRrNNtKIKS0DjM7g1SNWVHHPlJHFEe6B0WiOb37r+/jON5/C6GiCIC/wzr93AUtLAQyHqGWOju/j7l22oWhXNclZXi/5yV5/BYd7e1hd62M0GSFNGlhZXcDo6C4a/gpu3thBf4H9cQUOZxYu/tg7sHz69bKG9VD9+xlWOp/ReIxup/OyYtXLeJtqz7LlR7lWOncdmMU0mpUsas+4/+h0yVEpp1uK3OQDr4YgZte3TofjJlcOphb16REldd9UPWaiHvz98oPoJKLUh8JVx3DwQtkGf+r0WSGnZJ5NyentOWbJFJ/8zEex0PawubACJ0/R7TTV8C0LrVZbDGl9dQVhPKu0M0CvR3KPvVFk9zlecSLRm/1QJNwcz0W33xMD3LkT4q/+6iu4feM29g4PcPLhN+KRx87D5N6W9qxqfKLJCFghYoErJHM5+cxC4Lq49uJTKGZ7sFlipJFw7rBAXx3apAZCLY+iO/4nk/ryDJ40rZHQJG/i6LEgojYmeixhG3Q29Og6nEp4H14gOTCXaQUjnzp/PliLWo0k1+5moiMZQK7VRBE7Oq6MNaBzZoWCLRCWTdEhx1ZwsDkdIp2ZTqYjGhvNMhweZSitNm4fldifFijMCBuDAAPfQ5KM0G8D64vtaqg7HZtO+LNszuzgmrCrmQToEN1eQ1W34ngiIZclahJZuDyHiKgxh8f5RyQyxdGrCltSLOGN+LucBUziNKnnQUlqwxyVDiTLDPieK/dKp0R0xHYO/l8ttZf9XM3HlkP6CjbmNoQ0Zse0VJRErJkAVoDexkVY3iLS6vQCputJWsrYB5KnOtpUB9wLeir1BAY+bwYMUhEUsh4cTvHJv/40dm/expsePo2zGy4avo8wTeC3fOxcv44zpy7g8uUrEvCY7pKfaQQdRBG7tNs4Go8Ajj/lGN0sksmCWaonSszmIexmD4m9hAff+AtoL59EptOz7o2IqTwOncp0MkWrzeLAMVtzXCbXQ+tM4bTY5V03XsYxz5zS2dL1HxX0MjCwxYSImumvj7e97WdfBbL5w9+XD2HU1SMf9FCq+69JK2V6kSp20+n1NDD+zdGARAWUMWtOrRbHhaee4PSZc+K9ZU5fRrhZCrL58lc+if1bV9E0HEyGh+h3O8IVEIb7QYCDvX2cP30Kh0cjSaO6vSYIV9fXFnHn9k1cvHBBDJkfuby0IB733PkLODwa4vT5s/je3/4IH/+3nwO9yzQz8dZf/PuwOVPYSVA6ii4EZtLoecEyCJybiepezs014dsmbl//Dso5xzXoOsgpmiV5FW3hl8KEpCiWKJ2ZqrArmVkfj/QgmUquQwZqsUOeqEZm9nA6myH8TFok8NnNLa0R6lw5foLRinqNLGYJOJMZPkzPHCKSnOmCShXoROjYaT0yriozcTTPMeEg7Y6DzbUeshkPU7ORCEeXwBexo4UocXDrzlyEhKN5gv1phml0iO2lBQTwMZ0dYaFv4ORmT/q4wrDAS1f2sLW1jk4fGM2muH07xXxiY2l5gDDdx9ZmHy0/hyGjNQqRJAif5DGt4folx6eOcsg890mn3ZdSKjUzFNoRGcrRJ8f7qR5Xa/SrEdkAACAASURBVCOSUzlt2bNMC+UAQ6ZuLE9XJyswBeMe5XhO8ovc5wwU5HN4NUJYiyMy5LiUpDDRXb0At7vGXvxqEBedDZ0eK2z3Tj1V/pBYm6kwZx3pvGwqglNWj+Ic3/zKd3DruR/hJ16/jpZfIp5QxNfAmDxVnuHmtR1srp/E7u5N9Ae+pD/hLJfZONSrLa+dw85BhO7AxuHuAZY6S0CQC1paXdnCs1f3sf3wW3Du0bcit/j7uj+V4qgOIKiGulGCwvSoPobp5VobBl0lfoleuE6ChDn8X/RjBpaWFiVgyppyTvF0ivlkKtVQpsH/+Hd++5WdDQnimo+pT0o8VgdLPqs8TH0WkNIy1NpUJxZW4yXEyVSanHo6Pr09U6YzZ8+j1ewI429Kb1SOo3iMz37hY1jt+njp6efgltq/Q9hNyEpdALkImbtblmg2mgIxuWB6kFYq8G0ymsqRtCT9CP/YLT0cHmJleQVN18PheIzhfI5Ljz2Kiw9eEK6HXkBO1hSIXh+Gp4JFFij4fuQ1ZdaLnePuC9+CkRxVMF7Xg/ufToKblWcN6ZR6IbfEiWlVTqsiJHVJoPPH7JQm+qob4OggWFVijix9XU51DhaLNUKQMfVQg+PnkCxVJKopgZy86HJ0pR4SaLKTOXMwmuc4nJIbYwMisLXqYXu9ifF0jude3Ec2Bx5//RparRDTmYtnr06onpFeJ879YYOkxxMpjBai+T62N0ysDNgi4OKFF1LcPphjfd3E2a0lXL5+gL2xhTSi42TkY2p7hI3VBpb7PjwvlCoidS5ECHk+h2uzJE4xo0r1FWKQ5CeqZCpen7igf8sUSXIvwvspFco0iikVT5vQI3RJEntSpaxTshpx1ykUDYZkL9e25iPk0RUlEgNoLZ5B0DklinVFRHqUCwOp6k+0cKIBWMfiUXmespcu5rgMjsbIMY9DfPNLX0cvyNC0ZlgbDLB/sIeg3cYszBHNSyws9nDnznUMOk0eWSrvnxL92QaW1xbx4ksHWFzewt7+HbSbHRnd6XM+bpZif5zBXXoIj7zhnWgvbiGyUtHq6MkTenyvDMSqjhZiyshUSPfovSRL+J0KSPB+uadrMphomZzgwcG+zBmmbdbVZxH7SpBTPvD9738Vw7P+9F98pLow/aW62fK4wbJKj+qxobVDqQegi2Oix6cn5JEsojDWozjknGCYOHfhATSbKq02GLlR4nB+hC888QlJo57/zg+w2HIRzacIfHY7l3A8JT0Z4bhBhVisjlnl+7Q4ZGhO6XdLSqR0DCToaHDSXmGoViXmHNpOC697w+MIWo0qp9X1pX+Uzt5qjqs+Aj2KlyJBbkjfSnF0/QfIwz2tblVVEd6jnJlj23qGkgz6rY9TrWYvS4OilmX5M5ZPZaYuS9ZsGnV0MwunUJGpfH2tE9EOasAPPCkFM90ix6MjGUn8KaKxXZbc6ag5GqHE/jDB7b1MqmjzZIZW4MMzpnj80inMYxPff3YHaRzjsUeWsNyPkEY2btw1cH1nBlc0FkquUxMVT0u0vByXLvbgeznG8xLXbwH7h3MsL9nYWO3g5t0jjENHNFVBk4PGCzlSp9NpYLkLnD3JaXg2pnMDd3bGaLcsrK+5sKjRkeN56FBZbdEnQK5dS9Piy6vD44iENB3Taf/EosrzkBdjOknEKOlYdd57PYGOUVzTKT0V1HF9JaWrACnBNi8RlwXay+fQ7J0RhCqnljI1kwZfS/YYjbg+1kY66nkkTDaH4RjIYupzgCyKcPWFa9i59jzWlky88fFzuH75Bo6GIaKQmpwccWFLG83SUheHu3flGBcZTO6TDzSxsrGIoxFweJTAb7CZc4Z2g2MoDmCUHuZGB4tn3oizD/20nJ6ZE6nLOJDq3DLdcsf7i86GpXX1kooKavVw3fbNdIoEOr9/cHAgzk9QNxtYq1SUIj+fc4oNQ4hi0gkyz+a9r+L43T/9k4+ok6lIXXE21XlNtUMRE6y0BbX4r7pqIYpkiFbVOS5t7DIgi5uIHIOD06fPClqRagwHpJfAMDwSBfF8fIgXvv8jnF9dgGdTyansN5Wc3ECURbO8ynyWD1y+FzBnnYpuQOYZywFuJqbTibbBZxq1ROiGDGcfuIDTF89J1Ufnb5DgU5ZeTrKtBgDJYK9KNa2tBwUCJ8Pw+lPIoz09l4eNEVWVhIvOyoJ6ezUOCujE+cmIDu17YlogEnc5EaEqI5KHKUn66vng2kDIIeyhHN/K3703gF6P6SV/pv1rFN/5mM2VBxn0efwIT3no4fKNESYxMJzk8Bsc/clZxxasIsT5k+uYTBK8dPcIYZLg1GYXG505FnpNjMMGnr58iGlCY7aRZDpqNBpNcG67h4unO1Li3DnKMA497O0QPbbR6XhIshI7uyyF+1hZbSGaxDIRkYkFe40une+KgX//6WuYhB4CL8cjl6hKZnpZ9/KYSKWxUJ0/O7rlbCmRzKuBC9aTikkqh9qxgsagxKFpcqQI03qqlWOiMrdyRPeQqxDbcr66Ik/RylRHK3M0ak6ucOkMGnQ2TIOr96STkfeWwzPqM+WVIBbnxlnFIunQNoajuzu4/IMfYGVQYGO9jYbH0ywPcbg/hWN6KNMSoWFiaXUB46N9BK6DJIxk77Kna319DYdHIY6OYmlRIMoklEviMRouj3kpEaxcwoNvejsMvyvpJDcnVdBie8oSV3asyIXFFA4trw8gFHbn+CCDKv2qspa6YZN2TWfDAM77ZkWQgKI+R4p2KjyiaeIfvutXXjmN+sgf/v5xa3qNbOoTJvkBL3Mux2mSdnXXvEx9LnXdR6EpF2E/W/otbG2fEmQjeJ6VroL9HYf44lc/ibt3buDFH17GueUFLHQa0uHMWgoXj55Y8naJXtrty5SCSlR6WKYUYcIh0q6w+UyxKEQSclfOf07lKJATp07g/EMX0e71cDgcyWZjmVROWKRJSORTFML/4TVrR26OwEpxeON7QHSg80NkxrKeIa2oqJIHVHBUcmHJm/V9NQrzb108mWkr523pcajH51EbLOu6oszk62ksdRlb9Rx0qHSA3EwW5rGP567MBD0+9OAA/UaGKHTx/LURStdHGGbod3sYjSeYzXI5YaLbcuS4mN2jEeKiwFK/g6DYxbkzq5glPq7tpDicRRgfzRGnEK4jsG0s9AycWm/j6GCKccbZMDamoxG67baclsDnM2TUjudYWAiQy3HvDg4nc/h2hkcuLkr/zvNXbiBobWI22sfrH2qj1dDBSzLXlsSuyxRIzz4XXiujwUviLkinPhGTaXQjaIo8gJwW10kOopNB4Trrph7arxyGDpWS5slKQCinhtY8JNeX5KtpShrV6J7WEzeqAXFC7svAt6pgfMyNsMLHwWnCAMm+jmYZnv/ed9DAAc6eX8J0NIZveojDBGHMs9QoPhUJNXqcyGeVOCApa+phh0Tf3S77qCKpYhQG+VQKNuk0Q4yPImT2Gs48+g+wfPKSdMdzXWrZivI1+kd3nDofOm7aU22btW3Xp7nqvfLMLj3IgP8Wjqs6a13I8CqNEodfHVApSJ0nYv7aq5hnw67v+2fY1II+UXrW535Xx7fUWoXa49cOR4VD1RERx41glaTddrC1zREIrCKpkfKh7I938MSTnxbO5Muf/zoWHRdnt9fglqnMpiVBzNMhOUSK1Y76HBsiKSoXecNyYJzvS1e1QGIWzzlUyfPECwv0oxpzoYcHH7mE0+fPYDKbIYpZwdEzmXUPVnizPrC+yv+JPFwjxtGt78POhzoEiwe+c0TG8YZmCs0zlqohTRQh0oAok7c0paxPepQHy8Y6j4O8pKOr6vjWahPTLEVOPICOh7lF2jgnTbFMERhBWb1ycTC28dzVVEi81UXgkYur2N+PcfXWFLm0OJCM57nVqcz/7S32kSYTOUaFd8zKBZtB56NdbGz2MJ7nOJrQQRbotj3hQkbTGYZDtgi4aAZsJ8hlwHy7w+NghDrAcEy+xEUeE6XNcer0IvZ2Q4wmBaYRidAUj1xYgVlO0egGmMeeVAff9NgaWpxwSMUs00KmrI22PFPVSDCSx8fSeZEMVM6C6JbX5Hrad6YHsTHFMQVV8r1qZ8N9I3wPI74g2xytTlfaXuQseqkm6lG5OTmL/km4zRMVJ6RT7xgnOHZTtEnCHVXNmDS+MpFud93bGXau3cHOS8/i4ikbnUEfl1+4CpcD2kXICnQWlnF4dIB+r4vZdKyoN+F5Z6ymtuE2ffiOyXFOmITzauayBtnpeIbhtMBR2sE73vNPAZlCwPGdTFJ5DE41Pq4S5lbRU5wwdTI8kkXWQdIovTdtR9ITUvhHWl7kVFHdxwzoDGg1kFC+VPlRCgD5N0HK7/zOf/7KyIanK4j3qhh/EQJVHEzt/epxoeIt69ESlRjq/2PszZ4lua8zsS/3rH27+9K37+1udAONlQRIYhEAUiJBguIijjzS2OOxHhzhCL/5YWRbmpEljR3hN/8LdoTDMcuLbcVIGomSSJEg9qWxNdDLvd13X+rWrb0qsyozHd85md0t+QHgDASgcZeqyszzO+c736IvXjsJNa4ifVnXvpxPeeqd37goF0s5CTqynXYO8cY7f4NipYSf/tUvYAxGODdfR6PgiIqbWhB6rBI74ulBW0N+YOVSWR4wfijMSibxiA8vW10JUSOz8awtojFyfFhMypUKKvUKnv7605hbmsfe4YGeBOkHrKOjEty43hStmPBCEuSdKboHH2Hc2RGdle/l0+A8vWYc6USWwe+j9Wba5guBjKrq1LOZnQ1PDSk2Lpm8toj3skhbAfKkJefnwxWxJc5ukt8l614yhxXRIMnr6Ay4cxBgpl5G+3Qf6+fXsbV1jMHYRMRcpWSCossiZeLodIip/Az1/qlVfFE8TwID/VEojnoTsWQwcPXSPObqHAMDWbteu36G3SPN53bMsTCKGzV69DgYT5kQMMQomKBSyGF9qYD5+RLevLaL8VS7UvKEqjlgsVFAuZHD7Z02jo66uLBawEIDqNdczesWNpoCjsISj/Sw4upbNoBykurhIIsAh7iBLWA+23weQNzCCbWfnU6ab5116xxXpfBzXJUQQYosVYIjNZ//zbLh19YEs+FGSR8wdqUc0TQvW8cu/Ttfs7obKJ8qHPZx69rbWG04WJ7z0BvQj8ZDt93B/tEebK+CcnUWnm/hYG8XcwtzYm4eDMfwnByCcIp8qQi2huVqBXe2t1CpzWMwHMtYbZtV7JxNsd2Z4se/89+iVpjX/PeUx5RBG4JRpbHFLMB8DxzPM4G1jlJZki3/c2onmoYSsshrplUO+UJBUxYEh9XPL+uCxBNaRvspfvxbP/riYvOnf/Kv7xWQbKXNv9832klPfhaadBSQ5iz1KdYVmraqWTES5rCk50VSMNbObwi3QS1B2dmw2Bzgrff+DqVqEe++8ylOdvawWC1gdbaCyaAvmyg+9FyxsTPROApGs6i7HYsJ7QpJqmPnwG0UwS1usegkr3MlyW8UKzK/28GzLzyLCw9vCC2cnBR5H6n2S7ZDshhhdAod+ahMj+BZIZp334WbdHQbJSMaFRPkI7G4EbEn2KhbGG3ZtRPTbVeaIyVgsWqC7n2Mkqunmw7+XBkV5SZnOzsWAiCvg8N2OhWbklsShh6abRe3t3s4t1wSN8I7202MY9L+mYMVCxlxZSaPc6tzuHXnVOJcw3GESrGERt1G3mX+uYuARhknfQwHIQreBI8/XETJZfIBN/0l3NwH3vmkyTqAjeUCVup0QAzQH9ElTA+WmKmeyRgbC2o98Pl2iJvbJ1hfn5XTdNjtirWpm7NwY6+DYMrq1sLFVRsPX5wV7hW5LqQM8GZmgeJpTGCW9xeD3jRLjCdvmpAqWyHiMtnnb8o1U/qBtv+ykhbuGM3XtdjwbmaXTYY0rx0PHGrJhIDDglVYQnnmsmy9dCFBDMuUw1K8ilLDM3GRiSPEExMM32MXerS5heD0Mzz9+BKiIMLp4QGGgwSmk8cYQ8wtLqHXDZFMDPGl3jvcw/lzazg5bMJz8ugw9tb3YBshBsMQ59ZXcHd7R4z3WdRdu4ZpaRnvbx3in/7uf4OKVxfWPIWEsoVK8dIMg5VRUZ5NjpaKQclzLYTEVCGegvB8X/yMCsWijFx8tjrttty/3GLRSUEnGsIGsRzobAhI1uW//+QnXyJ+lx7EUk7SrVLmwJft6zNwWIpL2g2Iewwre7pJSLPntOLRTCoF4viQ+54vYxRxFd5DEr4VJzg+3cVbH/wdiuU8bm/uY9BsYdRpY7aQx2wlB98xxNejWKCHhxoLySYmnsqbZ0dTKpbl36mw5Z/x9COrVU/BGMVyCT0RjHnipTO/OI/nX3oBtZkazvpdteSUk/Q+j0g5UZK3q6G1boD27jVMBgeK0WRiN0kPVYBZuxhiLFn4uj4kcoqytecNPeXsTRa2+rcKCVB4C7qdYtETjObeZ0z/EJpyMYdaDbujqYXY8bC5M8JR00E4MbBY9TA3b6LTNTCYJqhWXHTbIwx6Y5xfLaJcNbGz20MwsWV8ZKoAA+kaXozFRhXTxMF+a4jTzhCLi2Wsr3nwnUCysDs9E71RDR9+whypCBvLRcyV6cNjY+e0i+6IpEUXs40qwnEfxnSI5aUG9k862DvsY3n5nBAyxyGNomg0buOs3UaxVMA4DjFXjfDIRhk5h1tHPoDKN2IkDXEz3TYWMBgyKoZWESzKuokjxsOhgS6MMirJuEkVNv29Hlhrp/IFYWELqZRbSEdFrOTj0OSdgDQ7PbogVtZQqV9BwNxt6Xp0RHIcEiy1o6HB+r0jmONRMEG/38bn7/wUz1ypoFqgx3GAWi2BETk4bg7w0KOPY/ekj24rQnP/WBYLLFi9Nn8r7UAHAgnQkOvRKxvYaR1i92CAmcIi9veO4Fcb2G+OsPjYM/jV6x/gv/id/xq1yqx0XNq8KPVCguvkbWo6rPxwClxTvEVjeNMe6AFZg2KcUxyfHCl2lKP6XOkWnCo0SlppKHIAigWKfp6Uk/zwh7/5xZ3NH/7B72uFlydOHzR1X9e/ZyBZNj5lWgrJuk4NlLMsYHlwaWEpxt8xRiSU5QtYXj2XvjhdrfOn7x5u4b2PfoFCJYe720fwTA+Hd7dhBWMs1opiMl0s5DEaku1KNq1776RXEiI5FrrCZDvHlp2vNeMBECymYbRLDxXxTNEb8+FHr+DhR6nsNdDtMRFBO4rMLCgDibXYcO07QXvvA8SjE9X9ENy9t+ZOuTkCFqcEQTEZvz9uCgCaEtruecTS8EjGgXS9mjK1qazOMCQtPrqhokiQiZSmkaOqCh99dob2KIcwMmBHCdaWy0r5xwTlIiNbbLS7p1hZrCMMY2xtt1CZYRbTBKM+haYmFhu+4FEkbZ12JzhoMYXCRKVkYXWZCaIFvPd+E1FCewlG5gD1IsPtNTepPbRx0B5gKpT2EJ5poGAnOL9eh+0RPyjIWMdxjDYRmc3B8tKSGJ1v75/g3HIBl9ZySIKudDIWM71jbqhSGRy7VR5SGbdL8D4WDeF+y4re9ZnNpKA6O1KOUXzs9ABQ0FUKeIp9sVPxc3nZ4ondrUA5sXgUhUkEr3QOtbmrDMTU2ON0dKOVBW0wVGTMYDj1ZSLxM4r6eO/111HLHeHl51YRjQPkShZsd4hwRL0YeRYJBgMH+ztceFBC4koqQ7kwg8PjJmozFSlalBRYdoDZhTJubPZw984U5ZKH/VYHrdDAxpPP4K23PsLv/NZ/hbmZFRkd5ZkUuUbascjno+ECgs0kND5T/E5Yv+l7yoh9fJ+abMvOXuOc7mE4IkuALF/4mlnYpeCmjn4sOnzGn3v+G19cbP74f/pD1dOkhSazPBR8nb9IXpme/GIxkYrcsheTdUAZPyfbznDeJs25WqlhaWVFTsOsBeUv29y+gQ8/ex2lagF3to9Qr81gdNbDnU8/xWwpJ7k7Ee0fJa1TASW+Rt48fNOZBQbfLAEscjD0AyC13JdNmPIylIhEnGQUBmjMNvDs89/A3MoMen3qQPiAK2Yg9iXUSkn+kVwu5JwAZ7vvwZq21Vs5Up4HPxdWdN7koh+RSk+QkDIEPiCpVy4fnqxbSjtCUdSn/JwsiTTjMch2TAqNGsnTO4UgKoFbw/AkfuT6rb4Arfmig+PDrgSp+d4ExbwtIGYu52BuTk+w46MYmzunMKnEpnCRoXgAamUTjWKCek6/ZxiZaI8StM7auHyxgpm5Gl57fV+2MOeWinDpK2wBvWmE47MQzbMIYWKjH4zh5z2UfQ9FJ0YhH+LCxhq2d1u4s32MarmIUt7FOOiiUvSxvLiIu7sn2Dvs4twKA91cFLwQyTSG47EIpN1dClwKBy3bGqXJH7zHeOJ6ubxeVzERJ5aqsceazKpjgZzSTBYQUF87Sko4uB7nV/GQEUdjprTShKywjPrsVYSkF0inzlGM3RC9c+7zp9gUEdQnnniyv4ndz9/Cd7+9irzLh5vkxy68goV+r4rDgy6K1PCNE4y4ibJ9DDsj9DoteJY6BMQWx1omL4xQn83BzwM3bgGjaQXNzgE6wRSt2MeVJ57EO298iN/+0T/H6uKGJq6mjYJSA1KrHSHiKiGSnY3YugRM6KTZVqpqkJMtXTGnxEl16aQsgho4/VJdXqjCQNUFhsAa4vwwpoUJ8E9/50uovv/Nn/yRUpzTVbb+Am2PJKwqs5hIVeDZf793UqSAsczuaYidYjYMzBpjYWFR/GxYNPQB1FPp9t3P8OFnb6DaKGPz7iGWFhdQcnxce+NNhJ02VudqKHgMrFPwlTwbWWU/4JnDVi/jVGjxUW8T/n6OVXwNaiNBvxbenPSqNXD1sYfx6FeuCMDY69P1LRX48pAQipAi9RQO0oqzs/8BEDa140s9UvhBO656sRKh54XQq0OiGdXLaupOYqKsrIWEp224dkcZd0ZBZMWPSE6kn4slYDJHMzHlIAZBZnFiI4xquH13gtZpH+urDbGF3D9qSeon89LppRUEHVxaryI2YuzuTTEKOQ4FCKeUJjCdYoKcl2AmD5xvFDBT9uH4NjrhFEfNIeZmCqg1Snjvw32U8jnMFR34sNENItw57aMXaYcXT3202n0USi5KhRzicIi8E2NhbgGdboDecADfs0TASYOtUp54gYHj1kD8fph6cOl8Actz5AmxmDKjiWp0/SiVr6U4WkYqlRhYAdFVJyZkQDK0ZcWtAYJil0AvHRYLLi5I5EvvAf4bN53sjqUpkM4mEqsQas0sFpv5qwgpP+A9T/1ZmHb4TPcgqC/qftp2ROj1+nj7l3+Fn7y6ioW5EYYDtcLlWn9qeLj+6QiO0UAwOEW1ZMOlF5JXwc5txi+TBEiN1giFKsd/yAIkCNsYT0xMjQXsHY3k824GEXqRjYcfeRzvvvkhfvvH/zmW585pZ5N2biImFYpISifIik36NTTHuk/s0y1nyghQnx4prHze6PuT4o3pZosNCYF52RZy7KNQM1Xmc8T6vd/7F1/c2ZBBzFNaqrR4i6RjApmsYhqUSu0z6nC22n7A5Jzfm5H6BK0WfIekrEAk6ByjstNJK2+Cm1vX8dGNN1GoFbG738T55SXM12bw2bVruPXxh1ioFTFLrRQtFAp5EePJw5iSsdjdsLry70ICpGzC5pw/EJCLNwU1LVRD82KSxi7rVT+HufkGrj7xEGbnFzAYE8cQtpZgMvzguJYWA2+u4J0Are13YDBkTmhq+ntUAKl8HInKkG6LXQlVxRnRj/+ukb3aIGY8DXY/96NwVOWgm6g0HFzBPJpW8eYRMJI8DgvHZx5u3x1j0A9RL1qozZQQTnkj0E+FSys+sMyTpn1ogNbZVKJhur0ephG5S2St5gSDsfj7hmOcW5qFlzfQG41w3KIBly2FuXkSoFK00CiTIu/gzl4Hdt7F3KKNQi6RhNHbd5soVH0Ui2V0WhOxsqQerFGfQavTgevFKOVtuEaMoqdtuJ0r43QwBXOKHr8yj/laCIt2HBY7IPriKHdHgupSfofc2GmovTxgsoK2JWBSV7ikD2g3yweICwB2MKoQ18+e9yMfGrlW6UhGEJ/Xnf7TjDHOVddlG8WRUkitHMOZnJdyptQWV9Mxg/EQn7z/Maqlfbz4vIdK0dMUhNjDoA2YfhF7Ox2MuhZqFSDvE6gt46TTQTxhAZ5i2B/JQcIoIco1eP9Mx30k/gwGUw9bdzuI/Dp6MLF7tIuvPvUc3nvnI/zwez/E8sKKbPJESMruhVYi7NCE96Ni0RSdkffPe6BMblTWsvDv8vkplKCia8UOZaMsthzKys86IJluUjZxNu3wz37ry2yj/tUf/vfyG4UUlQJHmcF5RhTK1uEsSqx6Mq+mCnEZq6g6diiKIwdFuyQWBV5wapRW1/5xsQFu3P4Yn9x6B07BRfOsj/WV81ioN3B6uI/33/gFeifHuHR+XbxvhwPetNo58DWwYPR6XZS4Bk9BXjIdRTuVz0tR4gdL4hdtGPnaCMTyQi7ML6DTOcPlRy7g0SceF9PvUTgSEpeQp6baAXFcEp6NOcTx1pvwjb7gATYTFqkETrstXhi2p/z9Go+uJ0JGG2d3yAKcfQ/fg+qDdDOSYpYyOsmFTjkj7Gx4GvMv4k2it4KJm7cD7J1SwuCjYDMNkVEgRYy4ubEcjPqqQqayeP/kUMiB8405IfQFkz4KvoG5Gm9snoA53Lx5JLjOylJDEkVP2yFCw5BtSMkvwrWmqNd89IYEjId46EIN1eIEthHAtBn5WkQYG2ieBri91RY2MTsZXoPD4xMpbsvzFYmljYKhrFK7owTXtw4Bw8dD56s4Nx+hVuI4B/EhZrFhMWZcj3jIiLSE7npKnaAbAEF/TSKgKyABY2rR1M4jSxGQ/HPSCdM8MbHgIKtZ8D/aUrCG6APpOy76wQjlucuoNq4ID0kwSxI/hUipACqXADxcydg+PLiL2x/9HP/l712E6+yiUpgTI/VWZcl22AAAIABJREFUM0Kv5SNfceFaeQzOBjDsvhD6xoO66Nn2Do8x26hg5+4eFpcWYPu8Jj7anQFmGx7ytXn85d/egVNaxtdeeEUWA5NkhIXFKvZ2drA4N4tapSLbTeard9pDvPv+XSyvXtBo4LQ5UBBXaSliVVoqpYuLtKvJLGRSbJGFiPeh2riGsmCRBY0wr1WLxs0UhdUsxCzc/LnPPfclMBtmfcuoxBYqY1qm7ZVUx9R6Qu0i1DqSxYgXjACcbqBSIrh4YmiLRU4MR5y1tfNYXF7SC8cbnGAtTHx+62PcuPshLHIOjs9weeMqFudmMB318cn7b+Hzj67BNWysLa7CBBnDNFlSFiTZwlyDZ+0cadgcZYjVqNlXIsh++4yFRhxhpOIzKaHX6YqCtVov45HHrmB+ld3NSEYumjGxLadmSQhgXCEbA7R23oMdt7TrMWgJqn0+T0VlVSrQS48V2eYJUJ5GoKr6Q824BedxpWPRjB6KPnV1n5lMMbqG74EPmCiehX9CZbkyd5vtAt7/9BAzc2VcXK4iHo8RTRycjgKc9toSZ0IfGW75dGIP4CbAlUuL8PO8aahP45w9hWGX0O75eOedz7Ey3xAvofYgwDBhZCsNu8vIeznZeu0cnKAxY+PihQL9M4SwaFoM2/Nw1oqxvTcUQeDhyRkGvaFEI+cKOcler5XobcP4lxFqM7PY2mvjpMdX4sG3e3jm8SqqBToAUgPGHO9AzLekwxSzrljkKxmhTPdQaktRqdTUeJtjkxRrvUfFqDvdDpKLo6zvlLKQ8so0XI9YoJqX0avILq5iafUpMRaX38/OdJpI98sNGUHcyZhpCh189OGbePphE48+MUa9QcdYbtIKaLXGKFfrwkvZudHFbJXhe0O4efozjXF6EAmwTp/s1UXiW7uYX1pEp0cowkZjjs+Ojw8+8VFceArPvvw0RkOmdDLOpYuTwwOMhz0MumcCVQTjGHv7TTz21HO4evVJYZnLVip1aciKDdn1LDa6sEjFU6lgU1Xspoibuf3c3duVjS8Pez5LpAGQ38Zrk01BpG1oYXLwu7/7JbRRGUCsSEq2OSHPQzVP2bzMkSojSmXgcGpAgn6vg08+vpaqYrU1I9+BMzQLUqPe0LQASZJ0YFgJTlrHaLZPZGwgA3dubgV1+hVEEXrdJj79+Bq6zZZYI25sLGDY74kgkbO4x/BjAi0E/DwybVVdrTYDppD8eGPS90VmflFOq1CQGyzx68hZWL90HusXN5CYFgajkaq8ietkjm/kGxkBWoefwJy0RehG+wmGoZJbQsyACmUz0Y1LxPB6UVqkmhEKQUMacBOfUbxKuB+il3Ll88qIYryx2aXRQIunh4yj0n1kAHaCk26EG/sx2h0L08EQF8/RxoEGWiHK9UXsHzfFeKteVcHp8Vkfi7MNEaSedZs4t1RHvc7XOIKd8LUxwWAR7723JV+zOF8SC8rugB7REwlXowf0cGxge/cMi0tlXNnIw8ZQiIA072qfWbhztytdITdDdw9OMdOYQcXnZzDB0WlfCmy15MGK+flamNqWqJYPm1PM1Kp44hEq9Iew0Bfflgld+WRDx5GVnxMBfnKN1EhMDdz4vgO5nt0uNXHM/mbB0ghgjnWy7Ut1fcIPEVIav5ObQ/UgzkjyHN/CpIxPbrZw4eFHsHN3WxjTNLoSu7DYFY0Zg+k4jsbTAS5d8PCdl6toNKaI+kcoVUsg6Xc4UuKmJSbpNtrHLayco8apj2BSwO6OgUKuCNMc43C/hUppEfv79LD20R918LUX6ojcOfyv/9svcHfHRsyuZDxCe9zHTL2BUS/AwuwKLqxdQiFXQK6QR6FYwmOPPaU+xrImS2UzMoYrMN7ptKWY3Ks1qTe0LnkU+GUxIUjNe5DLCRYhzaLS50i69NSYLPO+4sj1gx98iSgXxu8Kep8ye7O1lp7capLDk1iqZOpVnMnKhcjHCNkwxOHhnnytfj8DrQLpbhj7wG2HGmSHwr7liwvocyJrSmXv8gGncxvncfIlxNh6wAwkG+vrFWlz2QbzpmFvRB9dan/I5ck+KM7r/LCJX2jSpEoa2H3xQeaYl4G0MzNzMNjBcCSSkytLFCSNn6OLCvUckwrmI4m05R6HDnYk7wk2YxioFA2cP+fB97h61uQAFhT+3kKByvRhGkWcvU1S6lOODWng0r3cX6FzC6BpALxB9HRKmL4YGjjpxnj3s2PYTgU1ZkrnbSkI0iKPY5y2u6iUXNQqNFG3sXfcgWcmqOUpDiUjOcDKchHlMjsxG2cdDoY1bG0eoJLPoVFW18MgYiLoBDlXaf8EltuDqSQlrC5XJYJlYZ7dpIvbW8yHNuE7noDW49iB55uYq+bFouKoNcZZp41GJY+EwH3Ox9RycPPuGcZw8Pzzz+PhixeASQ+T8BD99jaisCORyhmnhvE0xJE4Jqm9iarrSfBkZyjugWmHws+NBUk61EyawcgZV+kdLFw86XkYsdCwOClF38DWTh+vv38H5caCRDnTL0iMvjgKU9wrjoSG6J+W5x38i3/+BC5d8uCiDdNpM1BXgN2IJEDfRsCxOrbEJGwSnjEoA+Mwj2Bcw8lRR0D4o6Nj2HYJB7sBBoMEc0sONh4p4M/+oonW4BKKjSXYvoed/X1sH+7gyceuYntzDxfWLuPpJ78mnZ9o8XTQeUAXlSKEqb8Nn2WS9MQa9IENVIbp6LZXx637fDB1h+SXi9+40FZS0WZqLcFpg2PWP/tnv/PFADG1UZkLnI5Euon5BybnqRGWktR0By8G57KSzKIj1BiZr0xMdiahkLJoVkSMhbM3iwDnQJ72m9u3cdQ8kKrLuNFGrYIcV58c16ZMkByJiC0OJ1haLGKuUoUpIxL1KDSRokFViHKhrOZd6ZpY+TfsbCYyxslqmsChpQWApyVPSd7AlDEQFD04PEFE/Qg3FBRgcuMhFgv6fqLJkMc4Eo4oDLOiSTmNvc0p1s/l8PJLJC2ONfCMJ+c99z6epvo75aMh4MmtnGEKLYDbJqHic3XPlj2lGOiKP5TXLPwdmxgDa9ksPr7Zw95eG7OVPJYaJIENZdMWxpYQ5tZWZ5HzqKuZSphZzowwlzfh5spoDXiyj7BxvoLhJMJnN09g2zWhGMxVC8gz2D7hSttCr9tHhd7O7MqYSTmcotUbISBOkp9INxKFeXx2e1e0VU40Rb+XoDdOEEyHmKvnYZmuENF418xUyevR69cZ0Q8nwgA2zp2/jG++8H3tfOMWRv07CPo7InxNyKKmhQFxGDJrU/BXzdq52SPplz4zaqCWrXpZ7JUXlmJoIqfhpVTFvGSSyyZF8SHhhU3Z0Rk4aAP1xQuIGS3DSy2aJyLvPIBsAd93797E+qqDX3thFqX8FJgcIlcNEI+Ii+QwHseg7jhH6Y0Y0kUIRm3YfK1THkCekDQ9r4g7d5rI5as4PR0BkQM/N0Q7dPH3r/fw8Fe+j4DvxbSxtbOJ23du45ErD+Fwl3jmVTz95NdV2ywLhoyAmD3z6d/TJofvs93uoFwp3xuj0nXF/S80KG9xhdNGXJZYDDeq6uOThtulhScTZaolrYPf/s/+yZcrNnKypibnepTq993rZNI/yLY+Snt4wIFH1KI6K1PDo8kKkWAs6+sXsLi4Ij9vYrDDiSV14P1P3sbdvVvycLeI2axdQb1a0/hfEpDCIc6ax/jko2twkgjnF2ZE60MfYG4ZGIdBnoX64k71AR6OhD7NboKFhmQjttRE+9llsTPipoofIoFkgs4MvosNEw0mFY4GunplIbGV7ct0g+HgkGEfUizIvhVdCYFq10LRj7E4Tw8YYgaefC5qfM3nil2VmnsrXykrxtqOaoKFntDZx6krdOYEcYNGVm0Ohj8Dz5+jpBSvv3cbO9s7KDgRFqpM/1RavumWsL+/h0IOmG0UMZoYaHYDrM6W4IYtFKuz2DmdgK54c7MFdMYh9nZHMCceVmaLKJEVwKAyFukoEiFrOVcQhjDHzFEYiYr7tE+uUgGe3cFMdR67By3UqjYWqyRgRtg57sopuzSv1qzH7TH6wyEWZ/PgAGrT6MsrYetghP3mEGsbj+Lll38IL8f2fiIyhulwC6PTjxH2OGazU2HBVjvO+zc9P+dEEhlVLqLYizD0700RxLp0pcs/pKSAhwzPrIwXxfesxSnENHZg5hcwf/5x8ZuR7oamWtQFqf0wTg528au//xm+8uQlXL5CqQV9ts8wP1vCWasH368LuE7T+nLVwOq5GQx6R5KCOTO7AM+vwfPriEKOgEU0myPU56ro9ZlimqB5dIy/+MvrWL30CBK/BtOfheEUcWdvGzduf4qL6xvot0eYr6/g2WdeREwRqGDAvCez5z0l+D2Ay/AzoPi0WmV4o4LiWbHR21K/R/k4FFvSH0q9ornByrhtenAqlsslRsYPe+WVb39xsRFtVDrX6Z5dHcP4P4nOSMVqGa8m4+RoF6NcHD4YNNvhajGKNN4lCwR7+pmvY2X1nGiAhFpNV/xkinc++iV2TzalNe2c9fHEla9iYXZerRdj7UaYTPjGaz/HwZ3bmCl6WJ4tSSTtcBzA90uSVhiFJEzpalfWhiktu1yuiICMzEcx5Y7IxCypnopSe2HxanpmvljE1577Otycg7NuCzFjWsXvhn4sAc5OP0EUNCX9kJojWZWyC2BbKaMdzbpoNK43Lh8CwYoiPZVFsZ2OqbzEBH75erSwcMuhkv4MM+MYwELPsc9wZ5GvP4p8cR3tToj/8P/8e5RLwGLNRz3vYRr0dQwwfOzs7mF5ZUYKcLsb4qTdx9JMAY18AjtXwvWtJhaXVxBMOzhs9hEHBVh9EzV6v5g0LueDxRzxKUJ+xgYJdwSaY2HXTiygH08xtzKHdnsPSws1BGGC1skRLqzW5fV3hjE6vRGWZutSuE/aXZEDLM9VhGXMG/S0H+LW/gi54jxeePE7OH/hYcE3mGltRyE6J9fQ2X8dBVsdGSkUFDKnQ8BWLRXYoXDrokbc5HywgKdBezS+58+TQyhjApP3lLJjE1qMsACpC4EyyBPQxcErr2Ju7QkMp7aCwtQVSRpFLJjdT//8z3Djk4+ES2WYvpjVM1HTE4uKlOogGyu6S3L8owl7mgri+/DzBThk8coWlzE/JYktKhQZ6ueLIn5tvY7qbAEBUxWMWbjFBWzunuLGnU+xvraKTmuAucoqnv/GywwgUVtaqR73Q+p0iNKdlHjOyBjVQaVauWeQp4RJedLTaUpV4+xmqUrnxlM3cLrc4F80zCJfR72GNFOM1+RLyRX+1R9w9a34DAtI5i1MBP8eap11O2lHox4kyi9hF0ENE+XmmrDI/6b+wzyxrz72BM6f3xChpMWVXMK2fIq3PvoljtrbGIyHaJ128MzjX8X87Jz41ZoG85MMTEYDHB/cwc//5s/hxFNcWFkCGM8qbn4Ao0qqtaI87LxhCPKy7WZszOHhofj16mkIlEpFnJ62JL9cBH2TWISIvIlLlTKuPvkYrly9hM6gq5so4bYkcM0Qzd1ryNsjJBzLKLbkw5fmiHOU5IZCTLPStSp/oRYTW7QuMuIJPyF1RJdxietzHf/4+vX0VYmC6rWI8hfh167Crz8J025IvC5TRLdufoSVmaJ0LUnY01QGp4y9o6YkVDaqRclF7w+nkpde9BgfZ+HgZIhHHrmCvaMddLpTJCMLaEaouEWYrolxpFR0+qywsAbtEZdWsJh7RYTNsNGJOsjPF7C1u4uvfvUyJhTtHdI2dEY4RduHTWHsLs41pPs8bLbQaJRlhErCCXKFAtohcHO3B9ufxQsvvIL1Cw8BNim5CQanx7jx8V8jZ+xjvs4kAo4bak/Je1I779QL13SlqPAkpgSAHBch4qXbVTL4uTIXMhrJkpIPRoJnBNeylSjKsZ2bQe7tphGWzj0Cu7yOqZWXQ5HMZqrlicfdunkX/+nP/gPyDrO6HEwiLirI3WGelqZjUlHOQ4+/W8B9wSJ53SfyGsRgQHLTee3ZDeckT0zGuniCjUszeOYba3KPTuDBcBsYYwF3DwNc37ouOU3dsyGWG+t49pkXxMY2Kxo0Rs/4bKmprJactONhsFz1AYA4m1CysVNxL322aXbOA09GqLQPIm7Gg5o0D2ER09NapDvAd7/3nS/ubP7wf/x9Ad8yKUJGfb7f9T+wpUonJ3YpQpRK21UhBUpekTIQ+dBJWuU4kOjdufmFlKUbChBHWPK193+GZu9Aso0543718tPCHaBXraRv0sNmxBC6MV5/7e9w5/MtzFbqKBeI4vO0YHSIj35vIIxQtsfjMJBOpdlsyoqP3BpWZmI4bLXJy+GoxZuvUiE1fIhGrSFu+LXZOl741osolHLotnuYMt8qmUrE7uGdd+FFPVg8BSWx0hSdEW0gGBxG83HV5rginOQJowLRHirFovi3cq2rn5Pe9CKzSAmKChCr0Tz/jLwQPmADKqvzFzG79hK8wiISjNDp7uOnf/lnGJ4dYbnmSqgfb+wYHo7afSmW59fmwOeydTpAzjZQLLqAU8Th4RlWV1bRHwa4c+cQFacAqxvBjXMY2zGMHHGtAaq1AjzYGLcGYupUqRcw6Abodw2M7AHmL9dw/e4+6nUPk0EPM3UdJ0gdaA/IpbExUymh15+i0x+jXPDg2lps8qUcQtvD9ukEh6cJ6rVLeOzqU3j08fNon27j2us/Q844wfpKDkZCgqESJ0nMJMVBOhE5ylmYufquy1gsVgvCWNCgRQLCPLh4IOqhr5EwvP+kKxEW7EDHZe6nKKTl6e1W0Fh+QooN/YOo4GUXfNbt4v/6d/8e7WaHKC+iCcdyegYz3swWJrdYyZpaNAkMc8nArsFKaD2iYYAqpGDpohk+ixIvPjeWCZZWZvHCNy/LGExGtOkECFBEYFyQEfijWzexuLiEYW+KWn4e3/q1bwuWqL5Mmk5x74nnJvMfTlXS6ZMfo71D5n2jA5WOp8QUSUpl8dNnWnPhtOsWHlNqMSFYppii88+iL9fZ3NNGpS9YCHwP5HjfM8hKNVLZeJUByfcd+zQDWFWxJLoR5J1i/cIFzM8vwJCHSfkM0zjA6+//HGejY0lCoL3Bc0+/gGq+KpGvhs1xZQI73Me4fRPN0ybe+NUBgtBAvVaBHVP7U0OnfZomPEYCktbrVWnxZItGMuC4LytGrobZ0VB8RztRqo6J85TyBcF12GlduLwha3SKNGnaxe9JWEAwxOn2B0jClpCYuCFSBSzp9WkDaqiFAQ9BiZXlyWrzpB0iT/MvEe/pkMzTLrNTVPmGYjpcM4rnDQ3ByG0JQ4zDBMddE8XKw5hbeQrlxgx2D27htV/+J1TzDlYqPuJxH+3mKfLlGXRGIcaTEer1Aoq+K1R67UKnQj8Yk6sR0F2Oam0HJdTRvNVBaPpoU2lZslH3x6iYMaLORKKN55fzst063h2geRRjZExx8akFtEdH8N0CXAn5DNDtTUQrRfMqU4IGc+JTzM+lUqSv7hS+zdPfxtZxiK2jCIa/iiTxUCl7+PGrz+OzD3+KHNqCReV93sya0smFA/VX7CCThBIC7QLDyISfr2DCtM90NS6RLrEhcTVx3BYAnU56fmpwT/yFvCWhSxBPExA5ze9lN+nXUVp5FFPDVzI3N5lRjA8++Ai/+PkbCFloZDwO73GnRNuUtg+qutbugF0mYjKFuV+dSkHi5pMF0SX9IfVgJmDNLeJLL1zCpQsluHlfvj42bfSCKiL7IprdCJ/efh/V2owUNxsFfO/XfxMi6Er5whm3JuuMs81o2g6i2+08UGzSSiSjlFD57k04PJzFKTIVs7Jb5Dpc4JHUh5kHNg9Mdob8jL71rZe/uLPh6lvl6PpXVg4zwDhry+5podIvuIcvZCZCE9VGsdCwm5DcpDiRaBXKAih2FE4mi02ixaY/PcPhyQkG/TGefepZNMozYn/E1SqmO/CNQ0yGh+gPx7j+6RCffdaVU6ZWqsAxGGlCsl8O/cEozWHiHKzuYqrtUDKXWmIQsB6Jnkko2sRdhOoNLC0v4fs/fBWvv/06Hn/iUczM1GRlz4PCSgY43X4fxpT8c801UlfAVIfF1EnpbEgXp6eKEgLJM5KgeG4geLqKGj7b5vF3M0lT3foJSKsuKk0SyMZVi3anwGk/wSiq4/Kjv4ZgYuAXv/hrhOMuyh4wV+FWjBlLEUzJNO+LSr5eLQnxLEvq5O/hRsdzPMHY6A1Np9PwzEJvEuOM7nAO1+QB1md9hJ2udI+LS3UREI7PTBzu9dENR5hfL2BKIy1fo475PoKADoQxSkUq8D0cNM8wnhqirSrlXEzGQ8zUHUSOg80TC7e3yc6fR7vTw9J8Ba++8jX0WrfQKNF/WFM95XklRsbrJDonMtXzMDniRJa8Z9cn0E9vXV4DldYIsS8cSLGZhj2Eo1MYcQvJpKvJo3ZOxiMWJp7WNDISewqOo14V5ZVHEVsFGU9JQCWWdXLSwp3NXQSjQCJ42NXwdM9GlCzHXDsMTQJlYeOGUvR0iDGcGKoA52vljs88hRW1kLdsnFtqYGODuNcUXtFCGPkIjRmxAI3tWRyetnHj9jVUqjVYcJGEDr736z+QYnMPnUmJfPf7mwc7HVq29AXDzOAR6Yn+UcyUAMB0hvSUVyceQKkGSiOf1TqFY22G7RI8fvX73/viYvMH/8O/TM22lY4sqZckUwl7UsVaWTFSs21V1fJ/WbhdNnpluIO0WAKIAitr59FgGiaVsKnAk53Na+/+LUZJD4fHx+KX+42nvoFquQQ7HsON92FFt+CiJTcOAeGjEwPvvttC6zSQBAZxmiMYjZw8sOIrLDVAHdQk/Cz7f2xBuIJIkw4ojFR1RrpVyvl46OHLAg4/9ZWnhOgn5s5cjWKA1vb7wORMW89U/S7cBvFTVoROIlakEFGyodQBzZRmUgFfFj8z1fNI4ZaOQy1DyRtRVF/Jh0I4E/CNHrQWhtMYB60Yjr+OC5e+gvfefxM3b34iW7q5uoNGxUWndQbXL2FMo3GRR8Soc91sGeh1BhJuRgyLDxDxF3Z+45YBs++L4147odAvRKMGXGYxGbSR82yx+ei1EnRPgW5vivawj8a5klDnWehpt+BS2+NYYLJNMGVh9HF4xCxrD0WPVASCn0wXneCoD3x2YOK0Qz+ZvFyD3/rhK3jikfMwMQDzUHjS8gFnbIzE1aQsV2GSmCRvsvgw7SAt/Hx4xcaQyZZ6YJoSjyxiMcSTPsLxLoLObYSDpmSBjQd96SbFbIw6Mcb/0nDcyqN27nHEFl+bjia8cvRupvkm/4BdjcgcBH3V8Yx0DokIkptQC1dIUqjly5KAXXFvbKA7pI6Nb8FAzu3DGG8jb3RRcPn9gSw9Qh6kmEeIJUztGgyvgCPm1N/9VJYcOaeAYJDg2y+/CitRjd29LkGqn3Yp94nCpGOoUpvbu/trq/u2MplIWuKN+blMucVVDlKm8BZPId+X1yCNRRqHwYL0rW9/64uLze//y/9Oigs5HyosVGJPJg7UzRLxF3IeFEAkAJexibNtVaawVVxCZ2VulVbOnUNtZkYeQJYt/v9pPMbr7/0MY/Sxf3SMcRDjG49/HYWCC3PaQ8E4gpfchhGdwTF9EVS2ulNc/6yDmzf6osKdxqHMy1GiIjQB5QQM1shU7Tx0+yDrZ/rSCslLs70dxrgINqTrZ8sxUZ9p4NuvvIJ8pXhPOeyYQ7S23xMGMa+haFF4U8o8qyejfH8aVif8DNL/bB+GVYRXmEds5vREdfx7sboy34vfiLIzWQ9FsEkwmREvAhzzvalMITbzGIUe/FwBP//7v0K3fQQnmaCQM4RFLHXWctHtj2C5aTKFY6JaZGwujc5VjsHNV2JxQ5ZDeGYiOKH/ronYV7uIesPC0oIP24wwCUciORj1LGzfYmwH2/oBLjy2gpPuLuqNsoCjDBXkiUfF+eHJGBPHEK3OTLmAnE0V+hizcwXxLt4+SfDB7QmaLd4KNh69egU//sF3UMm7ktUlnwYLR+p+QGRBT2LJbk7tUHSTKCO8mN/w+qpUhtatHH4pmI0ZIJfKZIxoCIz20Tr6BAj2weAs8mjEIMuiOl8xt1FkY/HyMwrOCiapQYzs1PVwUq9hkv1EOCt4GzsWTY3MRmKetKQMUAfFzSaPjx7V92NyptSjmoXft0bwsAfHOEAS0T3SxcS+ACe3hklcYJ8Pw7bQ7p3h48/fQzGfQ7lQxbAb4ZVvfh825TPy+WR8t/tYjGI2920k+AxL1lkm9daW6B+wWMSCg3VAhMHEPJVIKXyr1E9b36cpDofqTGni+z949YuLDTEbiWlJu5hsbNI9uyYESBeTOvNlYFGG2SgrOmW6pupx3VIRzTZw8dIl1GcIIKrRsrSX0yF+8dZPEbtTHJ+2MB5N8fXHnhOLT9uYwDfaiMc3YSUH8BhmlhjoDwmORrjx+QCt1hRjBoGNHZnbdY2trWnWDstxxL2g4CopiCYFR0VqYhQthTXFTBxbDKd/+KMfiK5IUAFu1qZnGBx/gmh4lCKQVMOnSvjUXU/dCfi429Lywp5HobAAL9+AYVcRW+TfaCdF7Ep1PSkbWqJrlDEsfjipAZluqehLzCurToMsQmftXfz0p/8vjDhAvZjDaNjG2tKCjClHx8diEEbCHsWVHoFoYyIix0KOHr0cL1nAOKY4mHYtNDdpvl2EU3IwwQTFIl/bGIV8GaetEzTmiKPlsb/ZRRK66EcB5tfnsHO8iYWlhvBJeqOxCCiNKIdWK0SpQdsHYDwMMNcoIpoQ0+nBo0jWrWFrf4L9Jl26ffzWj7+Lx69ehG3SypS4F5ncOhrwunNzozwb1d/ptVTWtZAgJblChcEsmkLNtzhiG0hMYj4sUqasrZNxC1vXfw7P2BNbVILFavwWiHRDNER+FfW1RxHZed0oCWtcfYz4teR5cUGRsZslRZWeOCnvRO4pfsZC7iTnnCRSsoknGEzY3biQyHB5FnSzFyXfAAAgAElEQVSMt+Mz5OxdIDlFPMlh4j0GNzcvUcIx3Q5g4mzQxQefv4tyIYdqsY7mYRc/+O5P4DIa5l6x4QtWMy051+8hxPrPpAiwA1fMMOuGdFurN6hCAzrVkF6gaoDMJliz6wmVKIGXhmMZPvS93/wSY9Sf/vG/vlfZFGvRbUlGW1aLCWViZmNEVsIynEdWyTK3Bxo+PmaEJzNn8rj62GOoVusKmskpRN3NEH/zyz9H5ExwcNIUu8jnvvJrKOf4kKsrnRGfYjL4DDn7GNaULSYzwgnOOeiPbUztOYxDcgZmFE1Pv48eIeFYw9FDZmynJs38bIn+SzIrH2hbRxnt0ExhTZJdydUiiXzkzwhuGHdwuv0OCs5I/W/FjlLJXiQX8udyXGK6Y668DLd0FV7+MgyUhAtC2b8Azam3SnpV710kYWWnAp0HkxaViZx26um4R+HjaHiKv//lX2Nve0sKJ8eTRtlH7/QQ87OzGJP5ORwj5+XkJuc62KVzXkCLTbJ6CepRze7CnuQwbQUoFW14JQuJFaBS9bB/eAjLLMvDX6rQktRG55T3RR5bR4eIcg5O+qcol/I0oIPrinJGSGsnx8eYhmMsr6zgpNkRsuNDF9dxeDTExzcPMVebQzFfxVZzipNBhN/49ou4emUDBd9VAqGA63yo1ZeY3Y+46k01jpeWDPxsiDvxQKOAVvK7HAulYk7ibZkpJaXdFgIDDBLfohE2r/8KZwef4qGVEkwzSCOBOf2oXzXH2djJY3bjCRmjFJNR7orqi+hoNxZWreI9is1ktBGhjgjPS8XKhBt8J6epmbS9CCycDUyMJ0qFYL/DLsJPBnCwjSg4hGkVYBWvIrYaIhvhPcSMdnY2b3/0hhyoCzNLGHQmePU3fihjmsx62WInqxz3io2UbSnGmgCqrHQds7IuSAuOfGsa2KhgM58RrVhSD/hXyhjmFwcj3RDyGaO/d1ay/n//kA1u7Gyy7VMWVHdvtHiw0Mh4pGCRtPxkmY4pdlQfX3FdYSckGxvmUCvHYWNjA9VqQxZtEppqUD/Sx9+99hdIvAi7B0ewjByef/oF2RjIKMROII7h4wgY34Qx2YQJVnhDHuzhpAo4jyGM64yDlFVjzrfhuYlYIiQRVc26KhIdUqocYRaRbBfGyuyVvB05BfTmkBuKhTZ1+JN1atxB8+7bqPjkSZDkpQJT6dL4eqQbMeEXZuHXvgqnfB4TsyKrTwncI/EwVn8fCf8Wc6f0QmchYenJkqpZ7mNoKRYhRSe19OB9cnS0h7/8yz/HweEuCgUDRtjBVx65gFqpgBu37sgmaKZewtHpMcq1OoajGO12F0sLs2i22mLpkbNcFKMySpGLgjOFm0vgFoBSxYHl5NA6DrSziGm0ncfpyRCm7aM1HYDI9DBmnCvdVQ0sz89h8/Yeakt1WM4Um5/u4+rlCwLWf35zV3g7tDDdO5ngsY3HMOmP8N5WC9vdALm8JTEx83NzKPplVEo1PVWTiXRp+UIVJ6dttNttjIYj+YsPDTspSmE4PkuRNpgVnkMhn8MjDz+EjQvnkM/bMl4G/Ra2br6NQes65ssuSkL1iBFQkMqTntc0NVIPDQezG08iMunux4eMmFtqQ+E5GI16opiXi8itlwgTCfaTV6UZVkL/kJuHhSIPg9ahTH2KPLT6wGCsCnQSYMvFCF58BCc6xIQRz1YCy13FcDoDu7iBaUJ80kJ/eIb3P35TituF85dwuNPCb77yI1mUZC1Mhq3q0at40v0ZSe1hVFCtmWXpkJViPDqKkbBKoiTtWag70xU4cUkI/YDNiLo/8EDW8AJajb74zRe/uNj86Z/8kc57/wiWvt+1aBFRsVoGiKaVTsAkTXQUFF6AY423kBnXsnD+/AXJ6dEHiXErppg7/+z1v4DpTbF3dCKRIr/+3Cs061dtloCsMYxoDJt0tOBzJNNbMJMBImMBw+gCLO+83HAT4kck7XkWcg61Liw0/OA0wF5GFnq9sIuhIVO68RE7Tjm5tCXk++VNI7gV1/SSZSSqILT334YdjfTmMRzpVnjDiX2nMKI9hCijMPs0irVLSMwqbMkhI/QoeweJux3SDkIUHXqpbVe7PdtIP8c0HZOtrKS2EMMwuQHgqcsHLMTRSRO3t7aweWcPZ2dN+E4Ic9rHlfUKpqOBbEvWzs+LiLXb6WL5fAN3dzpyhVdWZtFu9eHmuMELYQxNRMcD5BKaZVnwijxJA9la9fskSCpB0/O5aqU2yMLB6BRu1cHauQUUCg52d++iXG9g++4pKpU8Vlfr2Lx1IparC0vzuL3TpDgfJcNDfsKuo4qt0xZunY4QWL5s7fI5MqHZtXJkoWkW4HHss7kq5ubQk4ckGA1RyvsydorYkjdMzGz4nPopuY6A2q6tWzQmS6zM13F09yPs3X4XCzUDlQIfIGV+c6OUEQBtOBhHI0wsC8sXv4rQLCicISmdutrm1iUICWJzPFOMJEtv0H9OI1FSWCKYhsj7Vep0xPazH8Tojph66WEajWBFdDY8hTHZFnB8RIsKi56+OVjOAkJjEUFMU/oi+uMx3vvoTVhmjIvrD2F38wA/evWfCKZ5D5eR0SzThOmIk7qhy7MnrgIcf9LORu/7VPOU2u6qN5XGRKtNjGbQi4xIMr3ox+SL7QSfH9YFYqHf/f53v7jY/Js//aN7a28xc07pyWLxmeI02QbmQVe87CdrO8ZGhBdPT25+n6RhmjbOr2+gUNJio66+JoZBD79656ew/Cm291nRTXzz2W8i7/lymopFA3+uJAoMYSV3YcbbMOI24mQVoXkZsVPHmExQTvDGFHkvQs6loFFbxZgXnxTzFOzmTJI5jN1b/T2Qlsibj8Cx4jh06mOHlQhm0zl4C25ClikrvASNpGCxZgolhofOgADgPFYvfB3VmQvCMBWN0yTC/mELR4ctkUoMBiOZ40W3FYxhuXxIXCEjktvgezQb57hDjIC9bSRrSP4serrc2ryDG7c2cXR8gsl0gJyTgJB0NT+FZ8XwHFtsOttnPRG3zs6VcP2zOyiXKqhVCojCsTCsjw+6mHaAqBnAnMQoVn0EcSC6tJiJA5R+iGWlWsMWyRdCjFbYRaFuY24+L+v1W5s7CGMXI1pnWlOsrMyhedLH8cmpjNHk11xYXUTdqeF4s4NOP8bd7gDboxiJlxcciuPoOOCYzNGDbGWOvB5ci7nT6vlDbIg+zPk8sSc65SXIMaFAeEmuMFv5+fh5X3RSuYKFRqOExy6v4fjuhwg6d9EoRGKkn+miqJW6pwnkfY8pQsPE/PknMTGLYlrGnpQHk3Yu3NKM5BBTL5wsQ1yZ4Vwa8MGUCBhRRTOokE6BBmLbwCC00BvxZ/EobCOZHsv6O+yfIpHNagTDtkUlTv7QeOpjmjRguefQDU28+fGbYl969aHHcOP6Jn70vZ/AY+ckrzIFzNOuWU3s7nc3/NkcTfm6MpmMwjSpVEHCDQS1vjdesevTQ1jBYSm+GYabRhILXcAw8NK3XvriYiOqb6nyaURpZs6dZtBkhUYZhrpMzjCcB9nGilRrZpKS07itsXDu3DoKpbIWDwFBWWw6eOO9v5Vic3d3D0ni46WnvymhbnzrXGNLbC0ZnMkIVnwbxnQXiAdIjAUEyQUY/pL4jLgsN8lI7DvzLouLmgCJ93DqKyMeMuTMZDwM4btkvBf9AFlk9cMmvZz5gqSeJ4jDU7QP3oJHhiz0JKRCXGBKAQwjeTBh5nDacTCOG1jZ+BpqM2voDkO898HnuH5zB8Mxxzt17WOLSr7DhMkDdCCkiZZ0iTxV6JFro1olMzhG3nfkASNOMDM7gyCY4ui4hfevfYizNmNbQ5EjzLDbWJ7H5s0bUjQZRVIqFIWZ2uudwbWL8nlUaw5mZxu4/fkO7HEO7sgVHN0peeiMexJwZ3omhuRLxSaaLXrMALPFMnx+HnaIuSX65Z5hdXUVB4cd9AYB6o2SbGS63bFsvWZnKDj0hcG82mhg0oxx+9oBBoGFvVGIA1o2SMROBIMdw5TYFwu5AlUEtxn969uGmKljOpLwQuE08aFMYng8FNJugrwhw3bglH2YOQelRh0XL1/EwkwF4+6hRPFMAnbRA9FY8bOl1MA0uLHSrp3YGrlBi+uPInHKuhnLyHqp0X/MroZfn5qhaYrBfQ9pxTfUQoTsXspYZMvo2AimFBCzqPZhR8eIk6ZYT3CtroLRBxJLRN9FDVUJcFbRi6v41YfXMA0ifPXxZ3Dz+hZe/fYPkfcKgjXxQ1PqiS5ztDHOEi9TmkYW5+LxiM4W4ClBJJUqsPZI0CQrYsrB4U9/cGOtYxXX+hmNw8QzX3/6i4sNbUHl12XWEqQni9uc4goZ3qEU8RQKkTSGtOg8sInStkwBMnY27CbOnWfOd1nAuKxt64/a+NU7f41c2cLW9g5su4hnH31BFMGKiHPWDmEnp0gmR3BxgCg8hBFPECU5JM55eMVHhLdgOtyWhPCsMUo5etFowFwinrapuFGMfzQNgW9B9Ecc6dIbSRMZtbLLmk+2IfwcEkzDJs723kRebgTN4aFlJIsMY36lyEqBdDCJLRycOoi987h09UX8x5++hes3DjFJXF0PM2khmsDPueLrQq8QivQI5ciWwKTxF31zKczL6dhGw3AK+qwIjXpNbmTeYJubO7j1+U2cntxFzgvQaDi4fHEJk0FHrucojHG035IbZ3W9jsEgxqgXw3KnSCi6HE5QtsroHgwFlOwHExy22wgtwCswvI7ZQQW0232EowhlLydm5tW6iYevLOL4eE+uE7GYajmP1cWajJ3dNoHcBLWGXvNBP0DFqePsVhvtOz0kcNGDgVY8QV+En5IkKC50TMJzbQckCPuuKV48ecdCzkjgIyI9TiONpYumLIDjEHFCB8SAucmKCOH5Ni49/Qwuf+VpxQCTQNbKYoQ1CcWgDdOxuAeaCZ0Oh1IAuFSgD/Di+QuIDILVTBFVgQHHDR5WZDXb7HgTUheosaMtiarI+Q+aRKCdOcdlGr2Rr0UzmzBMMBqeIYmPMBnvi9RFqCWs5unqXixQPROYUgTM0d9EbFUxMBbw5se7wkmjJurDd6/jB9/9MYq5koy695/NtKO519Wk9TINVlSGOtNEU0qBPJdcAmmHwmJDwJ32rYL4pJ2a6M/YsaWpK7R34eqb7n8sct999ZUvLjbcRt0LphMhINmoyqfJ1OD8DXxQqfDMkPesu5H3lMJN2iFNxWeGmVHESC5duox8sZziVBr8Phi18dqbfwWnmODuzj4cp4iXvvqCON9xx8lTy5gew4xuIRpvwTKmsj41DY4yFmxvDn7xEvrDsmylyDXgGJX3SEE3EYthFjUbqkEShzcxdLYER7oP4umczfNAv45DXhbMrgAfojaO77yGgkPx30gylXkT8vCQi0aTr0lqLc1I2mgGgbGEpQvfwP/9H1/Hx9d3YLsFWe0WGBMTDFDKeeKsX/IZ3EcjMTFOgedwBDCVUs4xyrHh5j14LrdOQLVUEK8d13Jw2mpje/8Iw34HMfooz3iYnU1w6XwZcci4VhthQGq/jULVQvMsxPZmUxXolC/Q/hGuAI3R1Ec/SNAaBJCkEdcSSQntITkZByOSFm14XojFRRfnlqsyEvp+UegB4+EA8zNVCciTdAsmAyQ2bt05RG/A913FZHcMd2Agb+ckU3uMCSKSK2lY77uYCEksgu/SECzlQ0l+VISIESQet2j0MeL6nq6Gascq+dsWXy/xM001HZnAIy+/hJVH2aGo8Jd+ZCJNoC+RBN2xSxWIX+xMjLiLZBJgMOwJoD2RJ1iRRukUhFumIYkqzFSLEO1qFETVw1TtWnQLyjWyo2ZrliMP5nh0AsQHGI4OMJ0qyXOKUcrhUSJtbFI268vIZNsTJFYefczjnestcQJ89mvP48O3r+NH3/8JCsLizrRROp1k62jBJKU7u+83rNHFtLZ9kF6jCnj+GSeDLOSABSaTIyheo15NqqPU//GZYofzG9/59S9RbNL4XX5YHCUE8ElX3xmnRh3V1VRLljwpDpI5/KkJOrONTKnE/CLaLHIc2rhwCbmCMg61LJnoj87w2pt/DbdoYGf/EJ5TxrdeeBHROIQZhUByAkS7mIy2gOmZpApYNhMB1MybzNJKdRnhtIxRPAvPWkDB9+C4I6Hqs7MhfhBN7yvXJU6VBSXVeCkZSQ2thOtgO/IgKylLL5Bsmibk2XwAKxpLBK0ExJMcx/xni6phA55fUXKhkYefX4KVW0KxsY7uMMb/8b//OwQES3M25gs+3OkYdqwPFZjkKP6FNAJU0pjgA2zRTXKCaEyk+eGc8Lj65dhAseqUlg9iqQFM7Sn6SQ9LGz4urvso+6TIqxiL/9crFvHp53vIuSX5E6rxfYKEUxK3XDSbA3GYo+k7Px7xm52GcFyuffkXC7wDL8fWeQjf0ZtasoRsxsMQPEywfq4Cy+zDz8+jO3bw1oebwmh2Qwf5vo9CAOQtXx+weAQvZ8P0bCFUStNM9X46zvImFuxvMkHAjoPmZxG3Zq4ot/keaFTPbShPZgs2HHJOYmB2YwOrzzwFc6aBg5Mj7O7uCpltaXYG8zMNFDIf3tQJkb7HRIoM4jIm7XAPAG41BYJUrEI6G5uviQeDjtNqh0LsRrtl9dxRVnpWdBhuJ/HProdAPieyuU8RBoeIY1poDAWwVtA7kffL54RGcuy+KcVIzFkMjTm8fu0Guu0hXnz+ZXz0zqf44fd+glKucn8KSacNFas+SLLRIsgv5HNK7JXH4z1YRNYRmg8n7pBMVqEg8wEKjKx3BItVkJkHbb/XS2UkBl5++Utso8gg5oMmq2CaRaUEJcU3HoCB0+rJciGFaTIVdJodD1+8gmKy0Zc3Sp4NN0/rGxe02MgwydHFQHdwhjff+xm8AnBrcxt+royXnvsmzHAILz4Gok3E0Z742cRT2jWEQk23LBovc5xjQfRgeTZiaxW+tQHPq8LPqz0iyVJkeGrMhc6x3EJxFZ/eOinzUT1pRO+Rtr9KrtQZWhSvcRd7t38JCqdZ9GhiFXCVmbhwPTJofVSqizAJBNrclJSQmAXElotgEuHf/p//Fn4UY82z4EzIFqU5GB9qckMBm+5vsbr18eaWiy1bLm2tNaaDr1+BO8G0hJqvnin0nxnaIbpmiNlznlh+ri3NokArZXMinccwsPHBB5tYWppHOB3Iw0p7DhplFwsNdPshEqYZkGdnMMPBQrfTQWO2juEkRndAztJUCqRHYk08RqnsSaGR1MkYaJ50cen8HCrVCJ2ujTuHfRz1xjBMFxhEcNoWnCFQsAvqckg7U593NzshFvJUhkC8Lkkwng5F1MltHbvhgGNPrJ2NgJVxhHKlpBYHhBdCA9MhRbw5PPyNr8NbW8WN4wO8//7HODtpC1ZIw7RapYS1tVU8dHkDM/V6yi8hPueoLiHikHeECbVw4npLtrAuPTyyrgkqmxnrO+0IMlA25broc6TbTjKIpetxXVHxTyOyjYeIxrtw3C7C4AQR8U0hJCqRFoELv2DD9sh3m0eYnEdoN/DGx+8gGvXxzFNfx7V3P8H3v/NjlHK0+dRuRrJmBVdV4zuBQh4AjMX6hJ1xihOmwI4sPfjdWSosI7MZn8RunyMV3wujkehewFA6fW9AuUwvHtXaPfHEY1/c2fwv/+aPdQxKC6G+OH2hWQxJ1poJxpHmCHMVyReTMY91PaiUciL3kv/jOti4+JBQ7KUTFfk/0Bu28ea7P4OVAzbv3kGxUMeLT38D5rQNO96EGW0jGA2kC4qkmyGIyeJhIGQLS2UvewIK8XI5uLk1+IV1uG5NWjzevCqT50o+TTkQm2N2H1p4qLyVtWf2ftO2UtjU5BYkoepOgi6ODj+Qn5MvnkeusAbbrxFRZTlLN1zSb0nnweJIH5fTThefXf8MNz78GOdqDVwq+bAmfcE1BhHn/giuEGioP4kxDbkk19NHECP6/lBbI6Hx6cnJFpsRvWQqywaQplnA2IwQFUwkfoBCBZib8bC2yIeaox/Q7EW4ubmDxdlZAanZtaj5UR6n7TErjIxJed9DpWCh5Jtix8pxhyLQk/YYfo6ICcmWE6wtz6HXakrrTTOoUQD0uiM8/MgKfHeKg90eJoaFsZGg3R5hrlZE1Stg61oLyciHS29j15SuxrS1O5C8bmryGLvDzoFAeZ42mpRQsCObolQqiAcRtToc6Xk9CUqXihUM2zF2Pz/DaBBh4eI6vKUFXLt1C9v7x+Iy6JdKaNAQynPw0EMbOLe2hmKhiNFgJA8SR1cyyMkrQnSMaErHQdqMsNulw2QEzy3Jw6o4bDayKK2Ch5ZQSIg5skhKoqp2RMS22BYTBB8FtA5l5zpG3hsC4Q4QsdOhqhrSvTHRwPVKiMwZJNYaJuYMJpaBdz56QxIVnn3mOVx7+1N891uvolpqiNQibW/ubYwyPFJHKRZNHaUIcYgfTdrJ8KAV8EAE1TTOssTNj/+Z0UiZh3cmR5KuKDXRIudG3nuS4NVXv8Tq+3/+Uw2pk1V3iqorks2OQrONMpLfg7YSuiJWtFud5dK1edrxkABH286HLl+RYkPMhC0pK3end4q3P/h7OHlTik0+XxPMhrtYJ+GKewvJtCOmQuPhWIhOyiXgh6rgNAlUQdBHrjQH01yBn1+Gl6MPCNtROt8R7KIu5X7QuoJwKkqLJI1QRy7e7Or+pk58IiSFktrM6RjHx1soFOdRrFyGkU8V7FyBR8xXGuG42ZKMrFarLR3BaesMp50z3cgFE9RdB5caPvLMyeY8ngPynjCBANOV7oRdChXj/CzDEc2YSMmnGx05S8oXEr4DLQrEMImnsZIrYzuB38gj9olODFAu21hfrqCS94Qrs7ndwUGzi8WFBkxLDeppwWBbRRwct3DlkYtyqh7tN4FogkZVY3rOukP0RwQsXSyvLqDT7qLdamFlcRbDHoWpBiaxjZOzkTDHN9aqmKmWsb11hMYMQek+zroTeHkb840GDu/2QL5lqcyiQiCSmiqKTxWgz+UUA+Jj6uXY6WiaAlf/iayVCeIDw8FItjxcBvB/vl1Ac3eIvRttxBNTPIcCEu0sU2QuiW3BqxYxt7KAxvwc1tbPo5gvotsayGavKV3cHC5evATbYlTJgYzPIqgUz2l25JrPxN+pyQz3c9n5YGb3z/1iI9xlYWyLKBkmJjE3sfw7WdnEcwIgOYMN+i0fYEpVOq+7VYSfW0EQzSI2qwJWRxak2HRaJ3jphZel2Pz6r72CRnVWWfGZP03WX8jclOrBZeRQnOW+Pkq5dVosMrmRdvmEG3hw8n5jN6hiYTXSUsxHmfPZ9otEyy9lnsVtlGydeFTKQ6wkvQwAlh94L6ta30nmTayMY3YBKXlObMjU8JzEPobWX7x0WYqNzJHpmvC0fYT3PvoV3DwZprdQqc7hxa8+JwbXjtEXTRSiPVhxDxOyFtNMHwlr40Xn66RUgMo9dwVIlpHLVeH57AhYXNhxKMCXgXiZIx5fm8zYwplRyhNvaJqLc5PAkZK3O9fcvBj0im2ftbG08hQSawERx8VoKtlIW1t72Nzax+FJE51eFwEZaCKm5MaHOAAN6BLUHAsXqzaqzNZe9OBVyHSeyPugs5tsI0SwR0yAcbvsdJSQpd45/LG6YiVZkkbi3EpMJrQpMMSitMTVsxHhoHkiDnT1kouV+YrgPu9/uIlWLxKXPM93KAAQrggBSnY+bs7A0uIMOu1ACiX9Z/haOv0+4sRFQaJCPBwcnEpHWSxSpEi8IUG7R09pmmBZWFuqYDxKsH/Yhpcz4CQWgjGlXcTZGL3Ca5fg4YeXICm03EKNhoJHsXPkQcEVtmBTmVMlxwsWWNHkcCzjvcWz2ELez2MaxgiHwN7tNs52tRulPIhdE4FuHlRc6+dnylh+aAO1pQUhGUbjBO3DLg5Purhz0oTl5vDtb/8GymUT49FdJJOWEOhgKaGV18fzCgjHJI7y1tFMdskLS1n1aWOaUjx4HrBAaYfKRyNksRkTPGcIooOpGcCwJvCMEdxoVwqOODiaSzDsVYRRASYJdtRImSbevvYa2mdH+Pa3XsE7v7qGl577FubqC7qNknqTrWoe5A1nO25lE6sJGZ327kMkGbyj2KWNXF7dDzkeCXaTTjHCuE8xqcz4jTIfHjQvvPDcF49RtAXNOhaJcEiNzx/cRN0j8ohNIEehFCAkGp86XWbGxxpqF0uKAjGSCyw2PnOMKLBT3OG4tY/3P34NXt7Era07KBTqeO7JZ2TsoaGRY4yl2BjRHcSTJuIgEm2JJFJyeWp5yBcXMAgcwDtP737kcy58fyxkLxYbztUk3IkvSuoupq2k0p/U2FwqZzq6KKKv62/FnWS1yziasx5WN76OBHUkcYC9g0OctLq4u3OM27fvpqF8g/+PsTeNsSS9rsRORLx4+8t9z6zMyqysfV+6tt5JNleRFERZpGhjpLFkjSSPNbLs8XgEz2Zp5odh+I+BsQEDgwEGNoyBNlqUuimyqSbZzeqtqmvrWjKrMqty3/Mt+fYXEca59/syS/OnqwShu5q5vBcv4n73nnsWEE7yIxYAArrqWZuN++jy4+jxAyRTTQxMptE1THyLCl+GTHHlzW5KLUGlERO/Zt5kqhaWa0v5RtIXLEzSMQMXjbpiBz5X6HEflRbw6fScXCXf4YkfYGSgB6lsBhv5OhZXS+JsmEu7GBzoxeZmGaubBaQycXR25tAMeDMyy9pBsVhBLMFrQeCVpEPKLkJsbW6hpzuHvu42bKxvoVwBOtqyGB/NiqXFwmIJ92cXMDI2gHjkoVauyyq30aQnTAF9vTkcPdgj3s5cc+upSuCRPCQCzvFdsJIFr9kI4UbkTXE0r4k7onjbUOkvQsA4wqaPJ1Pr2Fwsw4l8+J6HVCaBRMIDE/pi7XEkO9PIdnejxYDAIEQ88NAsNrFVaODJel48fb7+zW9gcJDRzU/RqkfTD8YAACAASURBVG3K+MRDSzg1IaOL21Ct1FRfxILGw44AusH3rNZITOz5HMhWn6kRenBwsVCqcrlAW9sYmrEmB1OknQgZLMFpPRWhZyN2AE58P2oBnRjYVXBznsBHt9/D9vayAMQ3P7yLVy5/Dr1dA4rtmg5+D6vRkW6v0VFHBHYhlCNYSoswn5+ZaPjas1m6YWqCpigHJJhSY4tZDMkwl/U+pRq+j53SDl56+TmKDccoCwRLW2X379zLm/W3eOca9uAuYciMUfJiZVbVB8JKGsizYXbP+MQkEgm2YmqHyLllfXMJ1+++K8Xm8ZOn6OocwtWzV2Rs49ew4MTdKsLmHJr1ebEGaDSZFNlAMpGB7/fB9fejGXYCiS4g9JFKEsGvyEMmMKpIdi0R0X4YWt3Fg8aIY2UONBdbTbB1thL3Ny+GWrmMpeUNHD7xCkK3E6WtMm7e+RTlagNt7VlUi1TsupifeYwovwPPGGMzU8qLQqRo+BSRjObB8evI7QOGDtLHVbETL0nBn45+vKklqZIvX7ZjylmiaI+cHJ/pErLubYrmKsZ4WjoK0u6CI0Usi8X1KtbyO+p5zPeAFto6kgIAr+c5PrnIpn20ZdPY2KxgdaOA3oFubKyvodEiyTCGVLINWxsFdA+1oVQgpuEIuXBk34Bsdvj5dNF1XQ5Tfeiz6QC5nId8npEvJVFpp5lwKfgY/WqpZfJw4vAI2jLEq5i0kJKuiHwTrohpCkXsS8dyjcAhMY6pj9zKCd9FvKFVIU7WMUF78rRKhSZW5jZQKjDfiA9GTMiR9agGJ+3C4+aLvsGyRfRR3i4hFnIT1obNSoiVQg3f+MVvYnyyB83GAqKAYzwPzpa8F3ab6RTjnsmo1lhexWgI8xupgqj5VWcn7GIba22GHKq9a804aq2YCGadGLsiDymUkfHm4QTzCBpN1JxOhLFxtDAgG09x0vOAj+58iI1N5oq/gtsf3cOl8y9hqI+d/d7zaQve7i5KXATZhamSnhHLBH+f/aOFyiwgPE8Y5p2dnTJuM32W3Q07HRYbatSImdlgSAnFC0K8+DxCzH/9x/9yl9wmLEpB3lUyKnoiwxK0nYtdfVsm8bOgsaVvs6vhCUkGKbdRLDaCl5iOYnN7GTfuvAc/DcwtLCOX68Wr566KLUEzbIiAz+eHGJThYBPx8BGC5pZQuoOoDU58An56EjtlBw2OPm6I9iwkVoW4EE8+GaJMZRfvLJqX04xKgDB2WcaLRIqk0rjtDMr3yFadiupaqYBHM8t44eo3UGmkcO/BLK5/eAPtbSkcGOvC6eP7GU2Hpw+fYGN6Dtsrm0BdxZnsmsinYTfe5M3n1tE1HsOB4x2IebQdVUd+8V8RWkGIcrkkeEAu1y4bKkZ16CEQIZ70UC0zMaJNMAu+R94MAiKzUHsZTD3dwkapLp1Zo9oQkWQ6ydY9wtJqAflCFfVGRcYZFulkmjEdJOYxzpg4m4Okn8b62iZiKY5xxBzUKkE2ejFXLFOJ03OLUqqVpBvJJF1kcpRadEpO2KPpJ8hmM7sPam1nB8ePjqGvx0eC9qAchVxG6bCDI0DMUYUmW+wEqKEz1g2yjo9E9Mvsb0ugIKhO3RLFoSw4mXRW4m/z2zyUgEqljK7eLtleccyklzE3cPE4Xf7ExgwLi8t4urCNyGnDeqWF85cu4cy5A9guTKEjx9RLdU5kd8MOzPcyatj1DEDM+0Qz1Iw9pzmEpWCKxxGdB5XvVK5TvsJi4wutghfRCwtIOCuIYRFJryai0Grgohr0wUkdhBujF5QnpsUf3/sEGxuLuHD2BTy4PY0Lpy5jbGRCBKH6Om22k46d8mxKTrwq163eKZdlPrpFdOwExm7cQib0ICJZUZn1Er1Ns/p0Cl1dXeI+aaUZ/Dr+nldfffmzx6g/+p//xTPEJaX0KylJC4+VKWjLqrt4CygrzrPHXuSbKZeKAobxxdBgnJgNsRs+UoKnOBFWNuZw89Nr8JIRnswtorNjAJdPnAAidfmP3ECAPmpEYrEKvMYMWtVZiY0N3AEgdRhhrEswEqqwPbeKXJojCyd5bRDJVTEN2W4R15Wx5j0TiBQkXvK71QTLgnskmOlN0pIAt+mHCxidfBHJtn24/skNPLh5F8N9GYzto+yAD62L4lYF9Y0iihs7qO3QKlOvC13sYowZaTWQyMbRNeZjYNRHLKrLRqbWaiKVaJfOkI72STG+Ijin70T9dtS2UnhKES0Zm0gmM2LQJWr6iFswxsf6eDCzge1SgApXnHEHfd3tCBt1WU1nsrq2J6ly/75BsWvYKZQQT0bobEtKt0MLBVKlCsUSYik6BSYRUrVO/9x6A5V6WdIv0qkebOcLcBMhOrPtMm4WKgU06gEyqRwcJ4dCuSyRs9mkj8mxIfR2AW05HcURqbiS/D3ytNj9xP2kYFPsNNU1QYl07NyIEfAeYigdzeb5xFNN3QrY9TEIjq+RqatCLBZvanFaFJMnppkqzqIU/hhiyaTo1oqVCLMzW1jarmL84CQmjw6hFa5gaIDMdB62LLJUOTtIp9qF36N7JsUEpfMwBl/SQRgMh58LGdRyWMvhRsyGBmW0/EygGQVIuiUko3k4rXn4ND3nzyMNInRRdVOooAex2BgQdSKI+bj+8BOsr8/j8gtX8OknD6TY7B89sFdsjJxIRymD35iCYycTAYhFBqGMYdsB2eecX2dV31bCw/HVdjLyjBBXoqjTHOj8GS+++BwWE8yNkhdith27I5UZp5RQZpeypmKaGBc7UgnGYPAevZG0ImYyWelsaEFJ4pQG64ZY2ZjH7fsfoOXUsby6ic7OIZw/dgxuyOgVMsZpNaHZ0E60DS9cQCyYRatVRzUcQ0S/GC8nvB0KLr0AMkJlUrq94c/QeAwlVymjkuh/3CQaqLWEVVNr0dERTpTcvJ0kddERQ/GFx7Nw0sMYPHAZ77z9LkpLsxjpTiKMSgjdGhg9nk6Sau8hbMYouZFTnwQ1IXe5FBO6yGTjyLXF4CdoUUG+gyfXSUy8pZhrVhQfDras9PYVqoEZ9VIppj/ygeJJSWIWHzjFh5g9Xm25mF8sY3FlB3Vuqxh502jCqxZx9OAoUu29mH66gkZjBz3tPsp02+/qkyLXmaUItoV6rYIsg+Q9D5VmHY6fRBT5orViv9hqcI5nmB2xE26EIhzaP4COtiToP7VeqODJ01URcBI87O3MYGSgA4kEVdMCeSsAL54vysAkwEhgXrA2KuB5EhusQHRtNklUWn0+xBTNUr/D8cbgIjJeGb6KEH7ZiVhBpA0F5NfzIaEkJIcG3R6jENvbDTx+uo1cRw+SWQ+HTg6is0uXGrJAiAimh8ik28V0nfcFcTOOQEL8E79koy004kYRJxsPZd5ngdMUrKZaYxY5Ad91JLCGNFbExoSbUzEFEzI5R6w4aoGHltODZjQMpAZx+9F9LCzM4tLFq5i+9wQnDp3G5NjB3dwoew9ZP+tni4Ht8onZxI02SsBe0+Go/Eg7I26gKFcgx0Z8a+hTRc/hBtNsG/IZETxuz2UFkiAH67lIfX/8R+xsnlFc/SdEPrt5spwbWZGbwDXxKpabREcuW/V4kfliUumMRLlQtSuAKz8AJ8Ly2hzuPvzQFJstdHUN4dShE/AYIMKgNzGvApJeGa3WEySjZXhhXhImq2E73PRRBM4wImTR4vwctJBOVpFNCSVYVpXCbbCV174+4/MmoKQKqKTLkeWb/JV3jvYQfE9i51gtYH1hCSvbEQ6c/BzefvPH8OrbGO6iQLKFdLuLdIbgIR9FjVCNWp5S62PalVgak0ZDCXNMXhtZmAR8SSiT32VW9vx6Aov8kFUga/LPPbUHYBQJN0FSHYWDw59BrDKOYinCzNwWVoo1tARIbeLAQA7HJkewU3Zxd2pBeC5DA2msr26hu28Ea9tL4pJIhoGVUVB2Qk5zlZhJQxnhTABlLMtOuYT27h5srhcQNhxMDPfJulzPfA+VKh8s7ULI+s6kiEmR+l5DJsVOSZt4sWSg+FFyn1jUaNFKS0+NH2Y3o1iN0elR/Cf2CLwmnqRyJBNZ6ZQE2OdDKu6JKh1gF8NUDcYza6QPY3fJzE6iXK7TzR6xJEHqFObmtlCuNpHrzuDo6TEks/zvxKNYNPjzuJVhkJ7iHwIKQ8FqBWgNz2xXSW0V1PqexOJBtlH8ZxNu4xH8qIBMnITVqnQ+kpAqrGmOzCnhG0Uu1fg9COPjuPt4FXOLczh16gyePFrC8YMncWTiqDwrFpeRe8iwr21LvwsPgONlRa1BjfTA8uZkM0sdFGVJ5t6Tg5CdvzHM4nvlteThR+xHro0JuPzmL379s8eoP/6jf2kMpGwHsGdwriY5RiO1G5ymD7FE05pKyJaMDxcLEt8oP3wahufa2kWuwJgNadeMZcXCyizu3v8A8EMsrmxgsH8/Th46Lg8Wq2bcowPMFpzwKZxwBUm3IGFcPHkD8hD8UbTcSbRIdgKBxQiZVB3JuJBm1Iz6mRPGtogaxmVl9ZqLw4dK9CAWuZd/Em/hLwzQqGxie3kJm/kIbb3HcP3aLWT9Eg7uz6Kzkw9iUfKr+DPqYoNAFbpK8rlepnJXHP4MXZzdCj9UXj9R19LlX1IFIebuki8kKQKKXfDm5veqIZOi/3CU6GcGddmKMFlUKPSBJ9yYxc0aZuepKm7h4L4cTh0dxcZmHbPz60hkQmSTHmo7THNModIk7Zzcn7iMorQbrZQLiGIpFOsBdmp8+JXSH6fnj8fNSoBkIgcwXieXwMhQm6RKUsQq423Ml3GHoDPrgySDxnyxguADoYxzPlg1k/6ZlpgT8ZLm50TQW1Ij9RTl12vR5X2q2egh87vqgdEfacwOwWZ98DTWmMWJlAYWda79xT5UdCceQvonC0gbR6UcSrFJtqXQN9aJRDYlpmdK0OPh4MGnrovF3wQK8l7VzoufC/VaFHLqKpyfv4gomfJJFjU5Q3StqTUk4DBZn4bvFMSxgDOeWKFy/U+ji8BBJtOOWq1C1yS0nF4E8QncndnE3NIcThw/jaczSzi0/whOHDoh2yo7DkmxMURWc4MYP2FT2KtVyVnT4qLdjLWTsfYYIgqOUVvHQqjbKH5WvJdth0SMTUSz7IBrVbz+ueeQK/ybP/5XqjxtMetJM37l4RSswP07KQvPsiP1zUUCHHHmtuOWZ5TVvMkz2Zx0NmKfKZRqnXWXV5/KGOX4AZZXt9DfN4ZTBw/Lw09rgYRXQtR8CC+cR4KxHk4NQSsuQC6/P3S6EMVHUI6IDewToDGVCgR4lNk8Ik9DxZL8o458quSWOAoxPteRS04kSZA3qZU2PpfdAiNSqtsori2g0fCxUXCxPLeJseEE9g1zZc3Oi1uWhGwr2LWR+LUrfCPgmuBGRqUFOks/m+utHAy+flnRE5sQHyDtbFjMWcD5oIrilkRESdtk96faFZrBS20Uq0pPMpP4vltOCo9m8xJMt3+kHQfG+2QtPbdaRDLnMy5AHPI0SbSGVDouplNxx0FHlgLTJuqhj/XCDpqyTk4gapbVQjWVxczcGrIZJl1GGOzLYmykR7ApXlkpTPGkmEGx2IjI1Vhl8noQAGfeO21aSf8nJcKP0bdYA+Skm+YWqxWCoyMPLj2tNaaY94A+VOTk6PcqU5yUC5IxrbBWcRUWe6EIMLguJODJzLAONBoEk2kOxZQFbgBTaHkOOgbakWjjBpWFnY0ySZ+8/8gD4mreWmja4qfLBeFwmf+RBzDHwVaLViQyjIkRfqUBNMjralATuI2wsQifAYFg98/njn47LJCuxPYEEWNzhhAkhjG9uI7F5VkcPXIci0/XMD48iZOHT8q9ZYuGhVCtGNMyie0/OQ7lyJQ25clSVeQ5kc7GFwCY3Y8avWtaqBVk8vNjIeU4ycLLUYtNyUuvPCdmI0Qypt2RQSs3uRGUiarT2E1Y93ZyP+hnyk7GhI/zhfLFab6Pfrh0pcvm2iV6VwSQnNRFGxVgZX0ed+5/ADceYoWtfPcwzh89JT8z5mzCC6fhh4tIeA0xO6qLnidl2MD09U0giOWwQ5zQOQs31ilr4UyCJwNXx6KM0lha4zIm3YQ45avoTeBCSe8kPqMMYlnQSOtDLISCuACteh5byzNwIx8bWzWUdyoYGexAJk3QtyLiTZLlGKXL003W2HKNqCXSWBbJIH8GgyAew3VuMpHScHaHQDhP6qbR/dDmNGXSAxRvkC6IVgVyM/MU50jAkUFbXU2MUAc7iUB2PVFc89T2aPztAStrIW5+uiqOcblcDAcm2tDbnUJhs4JadUdyqXeKNXTkUujsziBfaopDnOcnUSsHyKbi6OjsQLXp4eNbj+RG626P4ch4LzpzzAvng8ljlteXXru0GaFHMTVjutLmH4b3qaseUxwY5ldFOpNDjZ4/xEHMg8D7K5NKo1LZ0W7BFOuYKNdp6sSOhPG8GtPLYqu6KQ37S8aJASouwfuaD5rgOnAF7G00aVhF6wQWG3pFJ9CIQrT1ZJHt7BRgXC1PePeyEyPhU7ll2p2q6Fizwh35nYpdqiG+3EoSYcRwvhaaQQyVOoFrbvnqYpyVji0i4ZSooZH7hmRQxu/UWGzCFEK3By1nCKHfg9nlJSwuPMSRw8ewsrCB/s4hnD1xXsAhHq6CE9nESgMh2A2xGoCpTzi9lCx3Ri1XdKy3yyEWJjncDNtPI564IKiboq+TjAbWqYLv9S88h3nWH/7Tfyzdi1V225FD1sPPBNfxQsq6i61ezNOiZGI5dUNlNFWy7Qll9U3TrNHR/UJIEgcZEbWFWFicwb2pj5HMeJibX8HIyCQmRsYFM3CDJ4hF99FOBTdLlEfcQi0YKA+Qi0rwL862m74rE4AzjHgyi2yaSFzFCBmpLlYja2HeCPfBiOMc3TAI5VwusmZzS5qlXSGyELkOyqVVFFZmJGuICm/e1NlMQpz0wibzmkPEk758P/kdHHEULyIepO5uytthHpLenPx/tvVcQe5w9nVV8EZvFkak8iHhKpfMYtlGmtcl2dMGJGVDQ7c/nrp8f7wReBMJEB+zqZ3G4Mhtoc7Dwe3Gg8fbePBoWXLD+/uT6GiLoVGqYnigQzx0FuY3Ua2VMDYxgLW1ClJZHwO9PVhfb+LR43kBF9nax+JZ9HR3oL89jf4e5lVrQiSvM+UV3GhIljlCEevxvqrWaFxFu0/iUeTRqN8QPWrUEJ/XTlXv0uKLqxytXKklUyW6jpPcXFHlT7NvR0BLixvywSdDlqcuI2SUQhIaQhr7Lr0n4rGc0cjVFJ8jzSOelnW1kBll6+Lr66WvUUBuDwPePAWod7lnehgT15F7IcEOSMsliwdZ0Zo4SaZ1HOV6DOUGAWcHqWQI31mHF6wg5ZYQc3mvN+WgjNwebNez8FL9ADo4wGJzewMz83cxMT6JzdUCOrN9uHj6BRmjWBBYNGxHs0f7UO2SRAKFoQgp+XnYVFZ+j0QRmf/XRoPPl3ZwHDll+xwFQvLTnCzm1PMz0TpAk7aTZ46buX5Pvv2fwL8A/WzsLxarLF4oK95iCJt5A7zoPLl3+TZWTWp+hWUci3cMV+DlKto7uzA6Nq6rb4KxIqON8HRxGvenPoYbCzG/tIaJsSOY5NYKDhLuFmKtGUT1BXjeDhIpklR09UsKPz1LEhQWhUk0GxnUYr1wvFHEk22g31RENz9+tcNEQ5XD84++bkt+sqcst1QGKGb3YGQadI+DWG142MmvorI1Lw8TZQIpGpiTqh9yRazJmGx/BSiT7QM/SNpcVsVbl9eFmAH3GvwQCVjyRJWYWkctBWJ+Sm0dqJQnH6JJHIJbq4Q8eGrGrtsWvgXS5mWDxYJv4mv0JqCvC09Rgtt0PXQRizgKc6ziTZxAueGiEXrYLtawsbYl3YoblDE63In2jiwKBc7pdbR3JrC2voOurizaGKW73cJOzWwmvRA9/d3IJVOI2SQBE8zGh5SHDZXFxFbUfk2TItQ2llhVQomXgq0RG2NcLrk1dBBIyNfKulrW2yZlQm542oZoogEXE0JVYa4344o5Pj2LQdiRVU4PpXCwANEJUXAyj1nvVHCzm1eTLHJwOKI2Ix4MaunJB0pGrxZH4pxE5LAz1YwdFVoqEdbAD88If1mUSIsQkJvs+8gXbVSVjGBq6zjuCc1jAenYEhJOAWjVxTC/Hg2jGg3BTXTJKp9vbXNzCQ+e3MHIyCh28jV0ZLrx4gsvq6e14fdwwmBRkA5LgGxj70uLDIqUTZGwYxdHdWEGmwnAxhTx2pPDJYsIcRpQacYuzhPQ2YG+SWpg9sWvfOGzi82/+Od/qF9kmIZ2c8K2V9DxZyJI7IOrx79ubPiNrPryQBm/C2ue1T8wiAMHDgoAKiplmncHDqbmPsXU9MdCaptf2cLhA0dxaGISQd0TrxTXWYUbzsMP5+BFWxpX4ZBF5lIniFgyjZrThWKtB25sP+IejbQdJOKaVGidx9SeQS+W+BI/swWRhZQJChN3QeYai5KYszcd14gpAI1KEcXNZQGnpR020R1iBSFrUTVW0g+W2BB1WSSqUZ6gZtSUSYQsfCFFbCk0iUMx7TEggEi1M4uNL7wQWoPy1LYnSOCYzZqaq8hdJ79D7DPVU4YtvGp0NNVDDgsZrVho9KFWwyi2zBRw6nZQHlrTMZDiT74OB1B2EzzJJPrDoWlWRtJHmV/lBAnpNjl+eG5aBbbygGkelW7pjVo9orWokuD4szXvSdXHXF1rHLEKYgUcJi7C9yTlSUcwkW0QOJcNnnF7ZAE20bksbuSNqIyDBU61TAQ4FZ/TbtWusOWkpvFZnN9TN52sCg0liG3XtNzYlfCdCQ+L4tCMjohy81iVt8HdWNDM7+K1F79rehW3HCTjjAfWhMxKg75BJJcGcH327h7coIKUs4KUt4ooKGInagO8SdRb3QhcTf3kAbaRX8b09D0MDA6iWm6gPdmNF85cVssRl9chIXIE+x7EBMuMSQJfEjsMFZzXA0zHLqou9Blhp6LXjddC7UG1+eAWq1KtysjJcVhjbBTn5O/93BvPkfX9T/7xH/wdoxzLOJRqbTFuSze0kgWGV5lMbxYZQaxZfndrG9v4CL29fdg3Nr4biiU62NDB48X7mHp8XR6uhbVtHD94AmND48aCkLdtE360g3hrTvRRcY8ZzZzJGfaVQOANouXtEzPokOtyJ4Z0ihaMYkOl/hxmI2GY2OqyZtbF2tQqj0YJZBrN4pt1uUga5EalLWgN9VpZvG/Z+fCmk2RMIT8qKUqMt8xKgJ477DDsZk6sBmSl3pRVeMzj+FcR6wLfS4mwVOkDaphNvEmuk+HXiCHT7vhHENO8Bt6kchCwaNr43j0i156QUQ8E5UTp17Mo8ATn9WRhFo8T4kuiAdLtjmxZAm4YQ6EwyJhIVjTZzj6JeWyjCRaq8bfnULypBYQjN2UPoi6n7IAOC+aUFc8eE+0sI5HhhVIeEo9nNCsrUFCSDxAxGEo01FtaV60cx8V7RciGOpbq8kI5OMoQ106KX6fpoiSL6vdz9CKozIdGV9bP+BfJckRNzGSLuNsVAz47ykAzyNWpj79XWcLWjGr3HDZcV3528mDTl8dxsFOHFBtZJHga5UsGejpWBMJFtFqbqAeMvhmGn9qHWsBtHYt3Gtv5TUw9vo2+gT5ELQcZvwNnT1yQJE9iYNweWe6bvA6zLbbFx7KKLQRi/85iykNCLGMEG1MaBsctgv17vYURa5t0BvGzko1qgKsvXnyOzuaf/aG0n9J2GbqynTl3vWBM6gJ/uAWHJTrWWCDarZVkLsmLpRdGXYrN4NDI7okh7XQIPF56gEezn4BRF08W13HyyCnsG9xvVpiclYE4VdPNdbjhMhLuDJxWSX5fJepFK34IoTMMlycrOwMag6daSCXUrlFU37tKXDPeGCMtNdGiH4wq1a2to3oI6oNgudziL8KHKmZSNMW8SoFKKVRWhCrrT+3sOEaxIxSSFzsOWgtI1g5TJumvm5L44SCsirOcFADR2ch+TGduEpKocRAjG83fkk7KdFUseFQCM02AhcZG0VoSF68xC6M+bHxoiC2xKJKCoFINjgV8bXqScWQkaMniYmKKxXZEQqnhJ1Jo1QKxXKXaVKxA6yyWxCeU1CZjjcmdZqCcH2fLzq2gdmR8uLh54mUTer/wYvQtajAhO0LGp7AzKctnwLW0/l0xGYKWsjFlR8b1rPFh0UdfpRQSImhHG2v8bQylpHhJamsk4LylFPB98p5XbImdrTKNxblAHiwD9goobw3ZFOcR4p4YX+mm0D7selgp7CBUHOaXc/Vdd9AMuFYnfthAKh7CDXZkM9UKltGoF+E6WVRqXUi2TaAecgvpI5nKYSu/ijt3r2NoZETunVbVwaUzV+W5scXFbpN3OzSBD0z2k4E+lEagmQxWAcDPhYFzShrVVoeUFRZLHka83rz+HPv5T74vPuO8htRLff55AGJGudiHyzKFbdi96iIa8gvYwVjSDys1byY9GZ9lH2sWcpOWjbUqurt7MDg0LBdDZJiyqXDwcOEuHj+9JblPT5Y2cfroSQz1DyHp5xCXeFxuT6gA5slWRDJ8CKc1hyigIdMk6t6EsDElrrVRB5NOUnE+zFQOsx3XCBDLPlCEnjeJbgl0nNrrxHYtQoUJrW2yPvjqdaNzO1kSBFyV6Ss3uOEN6SmoBu8uORUE0Mi5AG9qkti4OuSKmuxLchWIw+gJzJNYfFIEO9acJrmB2Q2QGSyRGXxNWji4Bifmoetv8kD4HJLfpEJYPeVd6dJYUORkN+MNAU89xSmnUPtXWctKweLHo0R8Ykl6TdjBAulUh3BWuJZtRXXxRubbFSDcGKppbAnfK/nXNJfXTpJhcPx54tMsmE0gp7BgBOw4+H+kGJDp7HQpXkOXPslk5/WhKJMLAnZ4/Oz4eehDT+Yz/YfZlRFns9wvIaIRZWsqBibXzUhUdJFBzgwjYVTYqq4JOg5yjjVifwAAIABJREFU+SEFVFos7XKUwMe/6hbQ/M3w07Sr4vuWjaIUKrXQlKPG+NTyb0yPKNfp8pgUo/e4V0PGLwOtNQRNGqBvy/uMu4xwyaDl9cBJ0BKjA/FUDvmdDdy6+ZHEWWdSbagVm3j1yufhG88cLeR7h4xMTtKtaqdnYRBJBTEjJt+3NcTiWpsFls8/uTgs6iJTMfgZ75nyrhJcibwd7e1C8Pvc55+DZ8Nis3sxTbvNuU/0KmaO5Yux/69tuznSzb/LyGX8cPhB8cXtVMro6+vH8PCIYVBqqiNvyofzdzEzdwvVRh1La9s4f+oCejr7kHB9CZyTk4QPrZgwl5HGHDzQbsJD4B5DxRlAkxeJN0aLUbKhkvp8zQWnLZVsZMwFla5DTkZK+/dmQgvq8e6wxVT4QoYVLTnOSsQRE3YBmUXzoviBLWd2NpbTWdbrfEg01kZwAJpfEbOQ9SgBTbVnJG7Dh19IX9zmCMGQWhtf5n3aC8iMLZ67LXmAtbhzm2ZW9DaYTKxMlQSnX6P/uwyMsj1xRVOlTG+l4fM50EhZTX5U29ZARjVlxqqOKS5bGHY0nPNZtFUAy65IC5Lo/uXnEaiVVTeznoTMrWkEAsq63OzQeqEOz0tpJyQgKbU3NYRBtxapsKbxtWEdIYmMLK4GNAeTEphSIUxvjdVRQri+Mol4lrfNLlrBaZt/JCkHIrx1xPaEn4ExGpaiae8NjtzCtBPMktoss9WU9E1h4JmDRrsaHjoEnkW/xX9n52DwG6EikLMWSxinPkIMasLuORtIehuIkdgX6rhOf572XAeKlTISuS6UGyl48REEbgfK9Rau33wPbR3t6OroRWMHePnSqzQUMQeN3pHiFCCprntG6Eo9UHEm7wU9hHRTp77bNKtXxjuv9XYhL+8hk6a6Xzsju0jif7ddJjegfN4vXX6OKBfmRknTQQIPOxjZnVMlq7RlFhnFBvYc7xR93xWxG0CSQDG1NU3xKqW94cT4AQwPDxt7Tn1IWcDuPbmN2fk7srHZLFRx+shpdHf0C+jHzzkRS8omxY220ag9hdtaRszdEs5IIxqBnz2EeovcCsiq0Q3ryHKMigeiJhaRHsPfzSxvdSsiwjOrecFJZMNjTasVTJOTwShmBReQNpnbEnYq2vrzfehKW8cwrsyF0GX0LRTgsYhokoEZh1oUN4qtNto7eKYmsLJWRaWex+hwOzIpdj8V8eeVE1WqLhMHVJQpfAZiRHLE8mki+KtrdUt+5gMtToSyttXRmNdUUhsZg0PLCT+LOrdFMW5Kqgp8S2Z4XIE/fr/HtbuC5Q6aiItejFuupDC54z4BQvoG52TVL+Q3uSV35LrXa9xwZKVQhC3iQfJO0KixiDXRjIqIx7rQaMSFQBZzC2i2SvBcuiDyOrZQrXErpPwi/vw6Vzgcd1BDW5pbPg/bpRoaAdDblYMXFZDyyQkig13Jhco/0S2UHaEUMCb4SUIgOTfiWm1AVW760sJHESxG8BrmaSh2JPwm2YKZh9YCsOwgY/pMqP2HdnxWNqDevpqMulMjHSCCG+aRSZTkn3R3ZOGUe0q64BB1+jL7HpLpNjixdiapYz3vYGZpDolUCu3tPagXArx06TUkCPjTGTOekNHGZnrrBlZlONLhcePZ1EKtxUiFoqmkUhN0UqFHMscmHgykezAYMC2bJx0nqWWryf1IFjG7ITK8X37l8mdjNr/33/yuZhaZnbnm32hejOAeBh3Sf9fxQh8g1WNwzGLrJakMsmHQ/86Tl13N4OCQWV3Joy3/+6czn2Bh+YHQnNe3Sjhz/Cw60l3iJ8xgOCesI+1VENUeI2zMwXdLEnkqhK9Yj1hM1INBhFEWDp0FoxYyySZyCbUOla5Csn2UZKjSAWtjqq5putnQk98S7rhCVeKZAmFqlm66NsMOpTGW4h76tnTu1d/Bk00jPzSYLJVOGiJUQm6Uv/7BNNa3Cvj6Ny8gv93EX7/1Cbq74vjGF46hfyAH360j4cdRrwWSOCBry1YgVg0lahDIF0nGJehMPJFTSU2xML63NT6Q7PiSKexUKOYkSNtEtV7FYH8HypU6trdayBeryKQDHBjvQNonz0fxhiDysb4dYn3LxdJ6RUyRDo33YmJsALMLW3g4w+TGJk6fHsBQfw7XP1nC2qa6B0bNHVw4N4GRfd14660PkM50YXxyDA8fPBEW8NBIPz68dhft7TG8cOUI3nnnFlZWmojHkjh9aghnz4zizTdvyI18/MQEbtyaQbHSQk93F54+XUG9oUTLXCbES5fP4NHjOcyv8CGNYXSkDV95fRIjfU0ZwfjAclQglUC6L2tfK+MvN0uR8JjEhqPBrZr5vMXyU4u16JnMh6xCXT3ENAVBKRy7+I4Ud/XvtcQ+xU7U84bfw+eLVrn0TG4w4thdQcKto1ktSyGvs2OTDs2XVbYd5ymbSTLQMMqgWMvh+r15JNI5DA6MoLLdwksXX0MqnpRnmPeLTUjh7+a9rCOkil452lnSn/DLzCaJh1UyaXR6gj9x/DOxRy26DKiyQDsf49YnMj+991mcr1x9js7mX/2L/2l3ltPnZi93Rk9IBZjkxifvhjneRo2sWxaqqXVNJqeQCArVn6SvdxB9/UN7nAQBBEPcefwxFpbuo1KvYmO7jPOnziGb7BRAiqZKaWcLSWcBQWNBTrwmK6mAc1wnMpiuE/VWL7zkCJpuh4CoXTkHbSmaLVFvU0dMTH2e2YLs4iw6w1sZvuqlFKPQC2lOMVtkNa5ud51ow7ykwBg1uc71LLwcDxi/wg9Ow8CICfAibRZj+N4761hYLOLb3ziJm58+wYOZHRzen8HJyW4srGyKPw5THm98uoD9YwOo1ANsredx4vg4Pr7zALViDa+8eh7vXrstmMPk5CCmH63KGnZ4dAC3bs5hX18OAyMjeOe9Gzhz8hDm59cxt7iC3/juRSwtbeJn1xbQoH7LbeG1CwP48os9dKYVT+YgSuPax1u4dj2PfDmCH6/jwrEOTEwcxp+/eQuBk5bPrCPTxN//9ufx52/ewOwai5qDtOtjqN3BL33rAv79f3wX+byDQ4eGsLZOiQM7HWBuehXnTnTi3Pl9+PG1h6g0O7G2WoUbVfDf/vaX8O/+w9toIY1TR3twb3Ydy+truHp2EjvFBj6+u4a2tIej4z6OTg7hyVIedbRh6hFjiKt443IfXr9E82/6+Kp4lfidMmHVMJ5KYAWlueJlnrxuoqwwll+n7HLFZuyWyzJsZfyQ8U6Llro5KgPXjk7SLZnnRraA0lGwS+BD30CzUUIQVOHChC42KFptwKWFKQsh/YsCcqi4PXPgCvYTIvRzKLc6cHtqA34yhYH+fSht1PHSpc8hzRhjz5FcKpW/aJGzGybFrVxTCI1HN611+V6FT6S4F8F3aSpEGsNOKylYGgs2/zcBjyMSVDXyyYLobDi+/JXnyI2iedZe/2MiIXSYMy5reypvC4rygnPM0jZdN1BmaBGgjuzcRr0lhaa3d8DuWVQKELHYXMfK+iOUK2Ux4j5/8hza0h1IEeiNbcF35hE21tCsM/qVbSFbU6NT4XiSzKEVpuHEOuH6h+FEGaRTTAeQACYBMekpS16HrvL0JLJt4J7mUqUV/KOj4jOjoeF0qKZHC5LlsljSo24AtCqptSJBXPJCtIOTgHauad0Y1rY9/PmPlzC3WMHnrp7E1Owqtop5fP7qKBKOg3d+/hBnT08iaDT0309OiBPfo9k17B8fxMPHdCxs4KtfOYG7U0t4MpPHwYlBbG5XxcWwo7MdK0sbePXyhISa/eBn93FgYgTrq2to1Lfx+7/5IhZX87j/sI7lrRpWV4sY7W7gH/76KYTBhnghh2jD9344jzvTTfR2J3BwMi1WFHNLIX72wTwOHT6ElfUtVHe28M0vX8CHN56iUKrj4Hgn1tfLqJc28Du//Sp+9N5jfHIrj86uHIo7PBFbQmeg189/8e3jGB5M4MF0C/ee7uDR7Coa1Qp+47sv4S/e+gClnSyG+pPYKpVRLa/hN757Ge1tXfhf/+2P0NeVxLe+NomB7nbce1zCw9ltTD9eR63awotn0vjml/YjCmk+xnFScSR5oAweI7RSGYsZJUONlh4yimspZsP7hdje7gbK3izGgkWGWwOK8x8KhOtYbQl01kjcjuM0/aob6QZ5VWKw724jaFI1v6OsZmrKTMijst1j8BwC6RwnAyAxgABj+OTePemExkYnUVyv4rWrb0hQXb1OnZ7iLyJCtRpHs5UVwqnBaojD0f9ZEj6F+W5fv/Jr1A8KYuKv42ZT5DV8xoUYaDSUPFA5YvHnfvVrb3z2GCXFZjfJRY3KOeNLjtEzbn1WCyJrcqOBsus2wW8ML4ThaXyjJFn19w+jp6dfuR0GGecHf3fmBta2ZlDa2cFGoYJTR06iI5tC2tlECiuIgjVUqttC3U7EEiJc48kgZClK1ujmxs0BfXIwiFhsBJlMh7SCtDGQjO6IxVCLzR5QpsFtCpJpS6jvV7VFgr+Yk0vNhXSlzTeg2iUb26FFyYpV9f0rmCsAmxhAUROk3Ri/f3XTxfd/uoaZ+TI6MxnUkUQiXsE3vzCJUrGEn7y/ip7+LnnP96aW8MKpcVDUem9qHYlUXMysMgjwrW8ewVohxFt/80A2AUywDJplJITf08Kv/MIJrK5X8Nc/nZGNIZGCgc4I/+C7p/F4Po933lsVMWaz5aI3V8D/8DuXgDAv25sgzOFPf7CA+7MBrpzN4bWXe1GphHj7vQLe+3gNXR1pVKt1NOsVfOXLp3Dr3gpqpRoun9uHqdltLC4u4w/+68/h2vU5/OAnTyVymHogbhUZABdDgG//8jjak3H81VsPsVHlTZ1CdWcHv/nrV/Gnf/1TbBfaEIsoOfHhR1X87t87h87ONvyb//1dDPT6+KUv7ke1HuCtnyxgab2Bjq5+8UW+ejqGr78xSqmjYVVzG0V5jWaySzcuhUO3TTQf0259jyxoRwx2jfqRGqtMozuymy3N5dbP1dz4OibZvHhDpNOIF8bWcBvL7SVHDhY2kvlq8L0yvGgDrca2bNaEH8YvJDYtMdBxOLEsWrE2hP4Amq0ufHLnA1HKHzl6EoW1Cl678gbSySzq9YrcyxZz3IMNtAvja2dBVP8kbklVUEn2rwg/g5YkoCoMorjN5nZBJDB23c3Ohh2hEn6Vic3vpebslVef14N4N+1OZ7PdmF3jUSMENsuO3A3C+rsgMdsxfljESwiS0Wagn51N36AiPZJprFqk248+wvrWE5RrVWzkyzh9/DRyCRfpaAGJcBlhq4BWUDb5Vep4xlW4tIikf7PwcGvie/BS3XAwimS6D2laQzKxj/MmPyhrHm54LPbkUXBYSWLinK/NtQHRuF621PM9s3RFebQAWcKjjYWxfB2d15WXYa+XnBQhsLoVw5vvbuLJUhHJGJf7CbhRHVdO9iHXlsMP350XFm0UNRB6Ps4dHRKLg1v31gWYdJ0mUqjhV791FrNLBbz908eaIEnFc1CBF8aRaUviF9+YwE6xib98575s+7o7uuGG2/id//wS/upvb0pH0dPXh1KtjrQzj//+dy/Bj0rSSreaafzpW0u4NxPg0uk4vvBKH2pNH3/7fhk//vkiDk60Y7CPgHwD5184ib/84TQ21jfw8oVRPJzZxuOZp/j93/4q/uR772J2rYX2zjZUKhod3NvRjZXlFRw5HGFi5ADe/OEdHD99APmtmtgl/M5/+Qb+5K/fQ7mexIGxdiyslVDYWMc/+vVzyLWn8L/8Hx+hq9PBt944gLmFAn7y0QqGx0fR29uDn//kFi6dSOIbXxyCT7tVs3AUcqE8YJoNrg+SmqrvcWAsR0o/c3amu7iGEbpabo092YV1a8BhuygRuYnNlDIYnt1WxpPqxeyI7QaLYEw6hyzN3prLspWq1zcRMvonoIWKWp7EYhkhrnrp/SjUY5IKce/eddncUYy5vbaDy2dfRpbeyMZp0vJYFAS2h60uEZQ6oYsggsKi+BYZhi4H7MaK9xU3ssRdCRSLZEkEy+YaGqGrdoJazK5cfeGzO5t//s/+qXqLmGot+hLzYVkDdLufV8GlcW23G2TrJCftpfJP6s06atUGBgaGtdiYHymG6GGAm1MfYmXzsbSWq5s7uHjmBYmDzcVqSDmLQDgPx6lIJhMBWMsRIG2d8bOauRwhme4A3H3w/RGxPeDmTHkePLHkO4Wope72WhxZDDiH2hB1Oxqq1sX6/Zqx0LxwEWlKZ6Un2rO4lnyPrI/ZASk/Y5enIXR7BdwWViL81U/WsbJRxHd/5TXcfjCPm588xqGRNkxM7MPb701jYGgIjVoNC6uruHyWXCIfH9xeQCZNF70aolYJ3/76Vfzs/dvYLHkSOreWryHh1DDQO4j7j5/ixHgMY/vG8ebP7uLYiSNYXt7C2toyvvvN8/jztz5CW/s+nDoxhtt3n6BZmML/+I+uwIvyovMKwnb8xzef4u50FaeOt+PKxQEhyd24U8bPPprH6y8fxrnj/WiW8+js7sD//b0pLK7t4OC+LPL5CjY3FvF7/9Uv4//893+FphfH4aP7sDhfRr1ewpVLZ/H2WzfR1l7DqdPH8M5PP8Xo+AAqO01srm/h177zEv7yrRsSRXz2ZB9m5ypYmJ3F7//WJbR3ZPCv/7cP0NXh4Vd+4TCezOfxo58vIt3WLYWsuFXFhSNxfP1LA0ySf0YDp3YbyiHSAiEdqsng5j+V/GbMr0QfRRMvvcft4aSFZQ+3s4Xm2c6e94XYZZjVsozklpnLA4HyK3KDWGxaCckgjzjOuFy/b8KPF+AEBYT1CuoMqkv1oVLLwPH74Pi9qLYg8MDtOx9Jp3j8+CmsLm7h+ORptGWY7KmkT2vFYTsblRzo8sZPxM3GmY4EjI6meNby6XXryoOYGJPgR8y2Et2Ug2qlYvAg1QPykGZXI1qrWAznzj9PIqYZo3Qu2IVv9IKbECtbbJ5dd0vVNlR8m75g9/ZqVxFJoenuZoicrozlwwta+GT6Q2xsPUFxp4TV7QquXrgi26iIa1I3j7S/BDSXUSwuiecIc5B0M6TWlOlMOwKnHRE6EPMn4ThpccqL++op7PskUOl7IQIvokSXABklD5ropzeFFk8tOEpd17+qy5pyKpQ2b7cMwswVDEi7IhYZDfJSAF3sBaRVV5BStZ0xLK97+LMfPsXWVgm//p1LWN5u4M++fwsHRjtwaHIYP/7Zbbx45YyYlF+7/gAXTh9AK/Lx4c0nOHlsBNsbWyiWi/jaGxfx3ru3Jd732OQgPp1eRRxlvPTSefz5mx/hwFAShyYO4q13buP1189j+tGCGLZ/95eu4Mfv3cLGWoREki2/g67UJv7JP7wCJ9oSsl2ILN56ZwE37zexU6bdRRHnT/RhZGw/vv+je4ghBY/r5/oKvvWt1/DBPW6oCnCNb3EuUcbv/Na38H/9hx/LjXr8aD9mnxaEEXz10gn84Ac30dnh46VXzuL/+/4HqDTi8BmhHBTx9375Jbz140/QCFs4d2IIM0+2sLy4gN/9+y8hk0ni3/67D5FLh/iFLx5FuRHi+38zi+18Cm6MI3YFF0+048ufm4AbVmQ0sAApDwrp1C3/yNF1rmIsqu8TQzLDJVEHBOp/lHSpz4XeV7wHFRTWQEMrdrSFSakUJFjq5lZieLjS5mparD5jaATsbnzU2JnDQyaZAQJqjopAcwlOuCX3aC3oQcsbQORw3CN2w6jpEA8e3BI2+rFjx/H08QJOHrqAzrYew/7XImlBatEtiQKe4Ytqc8L7lmRHvkYex+z8/HhMY3VdV8h85DURj+EzRAqLbvMsVKJUCm6o9mKSPFy8dOazOxvG79pCYxbd8qxZ2vVuoTFqcDkJzCzKD1LAVVn3KmAsrn0t0vMD9PUNoqurd5cSLfyToInrD9/H6uYsKtUa1rZ38Oqll5FNtkkwHD/2tFNBLJpDqzmLam1TzLCowBUOA3kB6UE0on64sX7A75ILyVWusFgEAVTBosaSKmNY86BUG6MiNGv4rGAuWaq779/Q04UfQZq5AdsEqzKaEy3Gep3ED4VeNFzEEk+SSmx/L9vXBBbXIvzlj+ZQyJfwa98+j/V8iP/3ezdw8HAfJsaG8N7Pb+PiC4fQKNdw8+4Kjh/ZL6y7+w8f45WXDuHJ9DKWt/L42pcv4tp7d4XufnhyANMzGxJydvXF0/izt67j0Fgf9g304NpHt/DqyyfxdH4F96cW8ItfewFzixu4dWtVND6u30Jvpohf+88uotEoAcz49hNYWA7ws/eJh5C5G+LiyW6cPn0Y7998gpkna/CcBHKJEK+9/AJ+dG0Os3MliWbpyAU4fbgDp04P4e2fzqJWCXBksgePnixJ3tWxo2O4fWsK3T1ZTB4YwZ1PF1EotpDOMpeqhYsnDuLOgwUpCgf3d2JhvSj2mIfHc4j7wKOnNFArYGKsXQD3R09K2MwDHd0ZxBIR+rIJ9Ei6TEMdH01BEMMsicmhxEEN1NjZktSnCan6tdrZapqIGr0pRUK7WAVe9UZWsqgcVhyphRBHDyMdx/nf2Xkru5ytk4sko4xIRPQ91Jq0BhX1nxyiHF94/6biTfjhGlq1eTXpSk8gX8+Kx05E8bEXlwysW7c+RLlawoXz5/H00RIunnkJbWl672gEkTUxV5mNFlG+Zo7J/LtVautBGooinZCEFl81CVNtn+JLBK0Z/UJchip5XhPVhOkBbIHxy1fOf3axoQfxs2OTjErGIEtGBrNp4UXkRbaaC9uSPpueqRR/jYttNANRp3Z2du+OMGL9EDTx8YOfY351GqVyBfWGgxfPX0YqloJLW0+yf1sOsvESPJqcNxZQra4hIatBXtB2JDKHETj7UGnS/T+OVLwlMS6U61u/TDE4MtoPsYekkpl0fKPI1dbZChT3QLS99llvPJ74vJG0s1Lxpeq/DC1dXPRYYHhraaKm3JCyGfCE8MfXslmI8MntbdRbJbz44jiqRQ/XPphC/0gHBgf68fD+Y4yPU9oBrIpV6oCcIJXqDsYP9GNxYROVSg3jk91YWy2IxUZHRxJbW9tIJ5Po7SUmsoD+/l55rfliEd1dbQLibWys4cDkiEgMNjbKYkQecwN4Th2dHdQIcWWvZEVybZrNJMpV2kPUkc7QwY/U/rhgBg5zmsgXcT38P9+fQmmzji+9OoajhzvR4iaIAj6SMklOFABW0y31upJAqARSFgzZMMoDSesI2eWpVqtZ0UPM9zUDXE5W4i50RdQxVvVtCsarE6CyvLUvVcmGUjPYbTSN9aiOAAz3I76nq1taeeomSuUOe/ikLTSWHsFuXccwa9au2Jzic6FgkioSNYRAk+DIGBdbgJqhj3LNQaXhIdNOUF+I28gmA8TDFaCyhMBxUWn1oukOUIMvWWmit3Na+OTm+8LCPnrkGJ48WsDpIxfQ2zUoLG5eA1pMVKu8fo6G0ZnuTCw7BMtUEztblDQrTX14hDjKezYWR3GHMAaXLVR1axoD64JVe0t6LLsis5U+dfro8xUbO1bID5P1m5GhS+tpzXe0kovhEf9pFKX6PO+R/VipmcVMTGVk3xg6O7t25zMWXxpff3TvPSxvzqJUrqLWAF6+cBUJl4Q+kztMD9Y46VrrcN1NNMqPEUUb8NwcQncSfmYS9SCJZlNiFOB7dbSl1RtEzh7TxViAWJISZJ2olG1yIqQrI1vVyA5sDIfFcDQQnt/DB0bX18LVEPq8xneIU6FE95oTRJIw9YZW7xxto3kS8GagzSZb0phbhRvG0QhpJNVEUpiaZAhTp8JkAX04pajxEYzxM9F4HYeRrczUiqjB0lNX3fHIBtWkRv5qDkUak6afYYw6M5p78X1EDZOUQBKhWqTKulSKA8lpcVQbFbgxlVJ4yIpnb0B8IfQgMEM8hhtT22hWGjg80Y6ODl4DNdCKeUxniIsAlNIC9YWm7ogPt3olC2nOqMRp9yrWqvT8FfyLFhYcSbmG1YdIRaU69khXKsWGxlktIegJnidbIDKujdG8dJ48INVXh9eH39esh0gkmZ5AzggZtQoZ6BxNa1LDiDZR0qrJ4uJDldBSCE3oG//Ojlu6GMGGaG9hlOAid2EMsBrN8Vart1w0gjgKDcIBKenkY04LyVgebnMJsWZZVt07zRQabg/gdiOdGhBTfPgNfHT956g3qjh96gxmp+Zx8tA59HYP63JmV55jgvwMWVfW1bWa8L40CDES8ii/Xg5UuW8tbkV+FVf1TCmlx5Dp3EQCsefeZ1frPAz4xi+8cOqziw2d+mwnw69mp2Kd+GwltMVkNztql5eyV4gs4Y+rxAb9SSNgZGQfOjtJGtM/mgFex/UH17BZWkS+uIPiTgMvX7iCOEl7LkWKxEoiJDwK0ngRyoiqdxCGC3CcbiB+Di1/QNbhUYOaJ7ahdXRkORur5kcAZQtAqYJul83Jk1AUynwcZTzSLZMwoIneS2Kmzuc6ru+1p9oV8b8ZsaYwpRuquWLrblaCug1RQiQ1O9Rr8TkJmc/Lh19CAAOx7iRVQGd/lR4IEYwjqwgt+dLZBTCHXE9T0eBQOsFMI6q+5VvUT1nWrDHN/ZI+S3yUyYXig8+HXPEIkd4bspgS4IwC2+J0tPJoVuVzoDQi5mXFwd+JGbFpy0fgRqhGPhJ8TU5DujqWOOkWGK9CcSStIQRnU3xLxlJXH2y+Xyn1RkMmVhcMwxOKAeNW7HrZeETbsddYTIjVBv+dWjNaqAroq4JZq57fy3lXHIWFSCkMPCxVhkMipsToGjhA+mEF83Yp/paBrqZbe7IWflbCoWlwje0JmZTfp90Cu1/yVnhfq8ZKRrsoIaNUoU4NVBwJVBF3d+CEq0Ajj1hIPK2KKiOHvXbA60MyMYLQSzNTEHfufoLl1QVcufwilp+u48C+Y+jtHjIQAe9h9ZuxtI5dygoLjLjvqaUnD1xeK0m0FKkSbW1J7mMI7OCOAAAgAElEQVTCSQKVGnFX1Z/R+dCy7PWAVa0dD1/+LsoVXnr50mcXm//uD37PkPP4i+JS6azvsNy0z2igLJfGjlpC5HtGM6V8Ha7TaIEQYWBwCB0d2tnIqSOjWB3v3/0ZNouL0tnsVFp45YWrIqJjVpQ457sRUvEEwibjIgpIYAqOZOt0o+4eQiOmsaRRvSnCO3IrMskQSV8Vy8YkVi0kJSdbbROt587eNkmFaJaQuMetMWmCRlulGzq1StATjR8aHxRabuhDLA+Osay0XZR8rSEy6laN16Up4x1BOfVmUQsJ6YHEcIkPJhXQ2nE4HgufeuvyZrBKZWqNxHxJjL+1C+LrUNmI6eJYiDmWtNgd6DUQMzTTdbEYiS2Dvht5OLQz4z3ANSlHGDXr4gMqEhBeg5ASAIgY1qedB7so/t2o+qlNoocy3ytvD33NmjbBAEI1nDeqb/58gVJpvcACyvgXFi0F4YV0JpiJShB4OVnEpGhIJ0OWcNKwxdU6hHYcNmGB11KN0vkmdXXLr0fEboPyAiY/Gk2ZZQhbPMboy+wqnLIM2mVaRrHozgyGJ+ZcHBMFrzNYj5iWiY5BYURKHSIftRYLE21GS8jFC0j7zFevKEcsiEngIHulyE8jdNII0A4/NYgasph5Mo2l1QWcPnVW4oYPjh1HT9eQYoTGy8d2ILQNsRIGlxYaktXtiESD45as8oU1b+sEJxryaOLCZWJnI2JUYwki0UK7G9k9FTkJf1dffE65guWE7Jmba0v17AhliX9W1CW6ION/I2JFAdm0bWW7ycN7YGhYFKwy84qeiF65VSk2W6UlFEplbOer+MrrX4THG9ys3ZNeHEmmUTafIghmEXdWNI3MzaGGITipCXheP+qVEIGjnU1Xmyfm6HLjU3ltTkZrcypetsIWNm5vVr5g/mlbSpsGqtiUtvtkXNI6kqbVjuNja70kn05XN4WIVMdLTyiFdpcQZowI1GrUWD8wRtWlpSjnEPV9ldRHEqRkNWJ9XviQqniPjByOJDRWt166tkCqJ8ouI1PTG6nSNmxWdm+iFGcXwZsYZGKzi2PnoBoyYcMy44n4SJM8K3Xqk3FIXP6p00qpXodKeoL1MlJShuGJlkfyg6DWmdJNiKqadgVKINvtEPWrFCOkUpmjKp0VQbU06USk9cdkK8nuWu4nMsZZZAnUk4eya2alnQeLtUTqtoyPjasKbKFZGLCWBUXGMmO+xevMWBb+oTe0DJ2kUiSYKMD7WgFeS3OwamdVrpuQMXN/iQ7PYJEWO7LG4fSQlvfoMZ1CcRwCvjXmcFXIlF9HT1sDSU9Fs6Wdgi4qArr5NeExOoVm+SSoZkZRCwbxZGkexXIeQ4PD2F4tSWfT0zUoBZAFhAVBXzeLqh5GgiEaAabIEWgtm1S5xq6TgJi42+0tyZgsSnRAUO8aibAx1A7eZ+JrZaQZLDaXLp/97M5mFyB+ZstiwSAVWj6jBDdYBz8IVsm9laLJGDYrZALEUmwGh9CW67CcfjnZmbj4/p2fYbu8ikJpB9V6hJfOX0EylpY4WloS0MY8FizBbc0gmyojalFxyhbeRy1gtAVdzA6i3sygEdKWooqOHPOm1J9WsoL0yNkFtRW4VVc9mTNNLIrt1uyGwVZ/4da4cYmTvXHjE7z88hUZLbiGnHk0LzfdxIEhschUI3X1ueHDIjefiR0hQCwnHsdE0d5wU8cHV5MXJMdZwFnqTYwfLOqo11tigxrzJUvE8ETYQenpLEbahttklykkqimXSfOX5EDgiBAl8ejxMra21nDp8glEIaN3jMugxMfKEKEiVDoW+jx5ec354PH3qOUFS4WOK+bzplGV4EbKoFbvYRZ1Xrs9bgodD0XYKmJPnqa8rmo1mU6x4DaFAyLugYy1UaKEdA2kMSjcoXicxEIbHoyucl1kc53yYJAEydevYYNqBcuiSCa1RKlIrhc/K7UC4Z9WUNNNHH+vgMNqum7OINMZ2+2W2p3aMcUexlJMxZHDvDa5z9jFsMtSqw0WTKVU+NipBUBQghctoy1ZFY4Z3weLk9xjUh/II8siaPBApQN2J+rOPqwVynj0eBqXLl1S0/PMAAZ71aCOeKtKJ5jOqllkgifJKK/WLxT1mmov9wZfJ+95whtkvHPrJFiakzBLAR3J8vmC2o0wsYLdkQiwqYFUB83XP/fiZxcb5kYJR8SE0dl/t6Fz1gBIQT2aZqmm4lmin513NTWTO3jaOjqi+s5JZ6NgKdH6ZqOKj+9fQ768gvXNvHh7vHr5ZQFS+VDF3Ar8aFESA+PYQsYl1ZvcFqYGcixKo4kO1KJ+BE4/WuiVzUpXO60AGP2iJ6IUEeMTbOUKu6tL42Fr88zNrlofYovYSxRuClMPnsgHMrp/SE7HfL6Bx9NPMLZ/GH19WTgOI21sEoUK+fgzJE+KdAATqyuEQiEb1hCFcVFvc4xhqJzDU9zw1OWBDOlvwoxq6WIFO6FSWfEXZnXRc8aCfZoOoSe3WoiK2RQ3LARFY3Fsbtbxp3/yJn75V34Rvd1JMB9Y1/MGiDYPi5imCWtAH1i5bmSDEEzkSCSjIjsl42pIgy4eAgRkWWyFHqGeODLaEPCVIqWWpNpVsth7ePBgRhTaJ06Mi4Mhmd9is0BdEsdRegxzXGJWOuUO0gHxFomENMrrRJU++SB+nKF6AWaeLKG8Y0y4Q2XGMuI4ndFtXS6nHsUsNlI0OWZEDQQhvat15S34mWBbcd0omu2jePhIh2uWATJZq65ODxk1NlOeleJS4vJnPK0psZGUjQCoNl05QH1vCx2Zshyu6vXkSKdYqGxLgeQWqlHViJkKM9KS+7BdCfFw6h4OHz6MlYVN7B86iNHhCfncbBGWdb4l+fF+YsdpIBFiNLtmacTxjAiTRdmmUnAMptFXyM6ZY67riBsffa749RyR7TTEDpwNyXONUdRGSWJgQ1WdcgPKHE1cQT1JVXCpBWa3yFgkxgrVRA3KU7sphB+OH6Nj+9HW1mbaaI5YLqrNHXx06x1sllewscXYkhwunX9BTjMvbCHuzCAVLCNGuUKsBJcfIL1CKErjDSuGXilUwzSKdXIPDiPpdyObI7DcRCxKiIGzjBqGGyFFRLYwRpZggF/lUui8LiOk/HdtwaWDCBL45MYDnDl7HL4fyDpwZnYTPd3tGBnhCMWwaa30AcoCcGsLrpaaiv5bgyXiMARPCdqGoup1aPlI8FqkGGqzKvqVQLVpamOg6l0drPWBtSRJk06neI1imurDIqCrdkuVCvC9P/spDh/dj4tXjmtRY+GQFFB9rdrCaHdi0LXd2B6JnY0ZgHnX0c7oy4zfj75Gvg96vTQRiZ1mSsBv2lfwfam3GlXNPh48nBfz7GNHxtCe44aIbX6EyOOYkhCWOAFn3TrxmihOw5+j2jVV0otBujxYPhaWtvFoZg2Hjx5GZ0cCcVeVzAGLu11Bu/ReJs6m711JacTceBBqN8TvETzHUTIcPyvRYzsEbnULRkCUBwWZ3cRtBMM09xKvIR9I6foJQAcciXkQElAEmmEkEpDAIbjeQsotwHfWRCdFe1viYZTx0GIknWtHoeSgHnWhHnUilevHVjmP2Zkp7B8dRn69iN7OfRgdPSQxQoFkprNTUfGkKNHFY6cFSib4utUEj46N6rPE+56aKDsSScFyY6jWW2gwoVgsOvi5sYtpGoKtvt9qtSHrdd675y88xzaK6QpiWs75i3kxTBgw+IstMLY/2qtmhmoscIFl4DKNkBaiDX1RiRTG9o8jlxOmlTnxGNJVxAc338FWhapnGomncPXSFcRFJ1eHW5pCeXNZVpk9PQ20JapoSeaZWiySHeo4CTSjpGTwNLxjaEv3I5PmjchWm+0jV3YKFKtuSSZ9TRQwpCKr6bBrf1tI91pjF4sL1Kw0ceDAGKqVGmZmF9HV04n+vi54sboCm+xMuM1xOJ/r6CC/1+O4Yd3QRIYqIDhHEHYeCkYreEvHPnkgRXOj3KYabzjDYJZ0BhlvmOipDxpvLiF6mU5C2nYxdGfnIXIqNJsO3vnxx6jVHHz5axfheg34dAWUYmNxOZ72OrbYPwo0Kk+ItAHNFtcMKzkxzR+La1iMQ0ARU1nE94WCwxCo12jfya4liw/fv4V8cQsvv3IOHW0pFPMlZDNZNWpiYhLHXUmB4PskqMkOqYFiMY+2XEYKj4QKisshO0huVmgaBcw8XUZXbxd6etMiZOS1YOFm+B27pUyaXRILAMmXGayv5jE/P4ee3hyGhmlPwXDA7K7cQTVBas8qDN4whpXVTcH+GOrX29OBrm52t+qOp8C3clXkfjILE3YsMXKPONbAQakCBDS7R4SUHyDmbIkgM+FUkJIY50BWz06iA/WgA4HTi9DrgBtPY21zHrOzDzE5sR/VUgMd2X6MjR6SJUJDkkOZb27NtDRVlSrtRDIpgkrZlkmInlIB1O/HTAIWw3E9VGvstDTxQ+gdDPmrspix8WDEcgP57YIezlGEL3359c8eo2gLKvwRA3hZ0Fd5B7vjnTn1zX8zP9ZuomT04hrMnM7ii+HGpNhks1l7a4L8551aER/c/imKzbwYZ8WQlGKT5IiyvoHMTgmj7T1o1mq4vfg2zlzIIaRHiRQLzUSCk0KAblTrOTTj+5H2s2jPEGzkR8mnnPosjlRmE+Xygur2R1zu5TTX1bJG3CrwZ1d6/N+aDQfT00+xb2SfnK5TD2cxNjqO7j4CizwNrTWoWd8ajMKV5ESduWWO393YkUTnyBgg2znhghjTMUZ9RHx/HCOV5SrELBkdNF1S2MnCTOWKW9fV7NY0wVMNxTnqaNQri10Kd+/OYG1tFedfOI1MVkmZNMqWLCYySj0f5UoTqTTZo1zbahfCeiKG8IJvqGWkdIq72UhacIS6L1swDoimE5HNFTsCDysrRTx+vCzgc6FURC7bi0ePpvHGG5cw0Ec1cYT3r93AubOnkOtIYWFhA9uFDZw6cURGEv6MhfllzM4uSPF59bUzSCXZA/Pap3D71hMszC/g1dcuIZPjpoaZ7EUcODCAtkwW5Z0AD6dmBYz2vQATEz3o7Mih0QJK+QAPHszKmJZMRTh8mPYUHJNL6BdCZRObGxvI5dqRzXH08HD37iP09AzJ+9nYWEZ3dw7d3cyaooGZbm2U8KfkQHEBlHuA5M64mp7TRJ9K90DDDIlnBU0+B9vIxorIxnbQDJso0nkiPgwvNYTIa0eLOWFuDOubi5hfmMVQfy/Cpot0okty1/i8ElPhfaHFRl0IU0nNmuf1tGOW8K4oYpbCxOlFPXkUi9VnpVJroVppib0v/3uG17Nc0e2i0GOsnSzH2QQuXnoOgFiyvk13YpnEVgfxrCjz2f+2q5kyZL5dUp940dIWkutEDyP7Rv9OsWExKpXz+PD2u6gGBayt5xGPEjh7/CRQ2cGFffvRFaVQXFpBeyaHv1n4KYYOFxDHtkSeyErdSaLl9kqIV8sdEP5Bwo3QmW3Bdzh60GGMa1ieLGqwLic0pQskjBkrUPFgNY74IlSTSAoFw3hxV1e20Wx6EvA+PfUQJ08eRVt7GlHI00N9edQeXIsHbwT+bBYbJRHqeCQiTQHoxDFXbsIIan9BMJzrYIdjStPgErIxMaAwgXHaDpCbIpiZGoJxe8P4Vgl88zQziRExns+HkGODi/n5IpaXCjh15iCSaWIxNekYhN8SeCKcvH3nPjbWSjhwcBAXL/IBpw+yMVZ/xg9FEGxxdtNzw7LILR9F1L+7EhF69ko/gNnZLSBKyBi8sLgoHshHjo5gdLQdvuPi/tQKKlXg5LEDWN9cxvs/v4nXX7uKznafe248nF6Uz+H02dP4iz/7Cxw7NoyrLx6XDu7jj6axs+NiaWkBL79yFmNjI7j+yX0szK/ilVdfQCqRwA9/9C78eFZIfKlkhBcuHEBnRweCMIEf/OAdKabpTELwt+6ubnx8/UOMjQ1jfHwSUw8fyXbo+PHDko3NvK1rP7+BkyfPYHV1GckUMDjYiZin8TsSF+OpwpwSAPF2JlYidqGULOSk69dQ57SwiCVahlsjPwU3qCLrbyETW0WjWUa+mBBHykR2kPCddBdkZi+vabEZ6OuR0MZ0ohuHJo4L5inygThX1zSDp48zO2luDNnlGrqASZxgkVH8VQ853sdqKEaYwpdis53f0Qwpj9cpI1lbfEZo0iVBfcbtj8/M6TPHPruzseZZali+++wYcHDv9LLdizU7ltWkGfd3ixUvJFtA09kMj+yTmU6xEFb1GLZ3NgSzqbU2UcmXEOar+OKLL+NLBy5g/sEdlDwfPT1d8EstvL1wDf3DSwhjZbigiRajT0fQjB1AKzaEgOF1CJFLRsglqvAI9NnMJy+1i3eobkTV17azkfWgtI/GhVBGGM1/YvFZWNhEEHgo5Is4c+Y0PK8GL9bS7GbpkriuVexD359h+5qtk9gNcCRw4yjly8hlUkgkefKwu0qj1fAwNfUQhyZHkcjE0ay7WF5ewPDwoIDGsj0J6c2i7oT057n+8W0cOXwYmRSFhZAH9c6dKSwvL2N7q4Lf+I3vwHGLqNaAh1PLaNYdLK8sSfv+xpeuIO7z1PXxYGoOKyt58Rp6NLWIiYlOnD0/put1wx7fpbnTUF64JVaoqh+6pe3Le7exLBwMWOQJTYc+Pv10Hg+mH2PfyDCGBkYwv/gYV186Bpc+xPU4fvD2NWxt7SAR87G8NId/8Fu/ic6OJIJGFfnyDm7dmUErcDE79xhry+v41V/9CkbHOjD/pIjVtSKOnTyMT+/ewJXLV1AqVnD9xl1MHtiP8YkBfPDz9zE2dgR+Mo3p6cdw3TrOnJoQ/GR1uYDF5TWcO3dGlNrVahnXb9zDseNHMDrWL5/5xx/exJkzp0TLdf/TKUweOIK5+VVMTU3j4KH9GNvfh1iMBvsciVkwCDor01jpDOxulFtFO1s/lhYcpRU5AgFUGg5aET18iaFkBK9pSxbhBk/RbNRRrebQxAgivx3xFCUcdcmbJ3h8++7HGBsbRYtF1G/HiaPnZDy2WW5WE6Xx0gxvJHVCZRQ6biuwzd+tdIqYRhjL2MrkWy02ZJsw64rvibQAFiN+r2rL1GBMeUwhjp849PzFRrYgxltVMRZl1VqA2LJjVXeyN07JbLpL3VcfXjHp9nzsGx0T8x1zHiLWipCvbuP6p+9ifXUWh/r24avnXoFbrODpw0X0nz2JruMH0FhdhTu9iB8tXUOqvwA33IDjNBEgi8g/hCg2ibKwpGvY2V5HFJSlLc+lskLD5oaIK0YFS+Vx0BHPHM2MkGHF54W2wKyogoVY52FleRNLi0Xxwz15+iAyWVo8UJiom6RSvoZUKgafkoqYhteTw8J2Wf5dOiSOP3HMPl3Dp3c/xVf5sCfowO/gw48eSgsfBDv4zne+jmwmh9u3prG2voQ3vvB5PJpewv37N/HVX3hVDbBbSfz4x+9iY3MR3/7ON2UcKxar+NHbH2F8fAIXLp7EO397DZcunkAy3sL8/Db+f8beM9iy87oOXCfce26OL+d+3a9f55zQ6EYGA0ASkqmRrFHJo7HlGdkzUzNjeTyyKSpRwVVTNT8mlH94XJatYIkUKYoJpAAiN7qBbnTOL+ecbr4nTq39nQvwH4AqkmCj0e+G8+1v77VX+ODqPaQyKZx74iy216u4dfsaXnnlGWxsbmJhnsJLQwR91ZKHZ54+gqhFs3VFilNaJN7WatxT2zW14VIkMGUKJRs2kiVl9RfF9Rv3BDzv6e2QYjM7tyE/j9qqW9dv4aWXn0VnT0aEhnfvTWJyeganTp3A+sqm/KyBXd2olsvw7AZW11bR3jWIZCaFmzdvYWuzhP/6V56Habp4/+2HGNq1B8XONCqVHSSsFKYmZrBd3sLZs0dkO3nzxgNUGwEadkPMyQ4f3Iddw90CK9XrLl7/6Tvo6uqTLVA6k5AOiiOz6zcFH2or5LFr16AkhD64P4ZKuY6olUR3T7eMnF2dOfn+1V9qFJcQQ+lAImFHQcawKwkQ7Gwk6E8nOzuKCq1JzQgsMsLrJSZKIaptQQ82YEiuV0KU3/HsANyAZFdu9nSsrC9ibmES6XRS3rfmxXD4wHFENCrL1V8iEhX9gco5k21U2JEKmS882xzLW5gNO26Vlkm6RQQNrtw9SkwiCgeKRKXItGoCV+Qth0Iuhk6f/gyqb45RMq/JTB6GpIUFhT9EqNcf09nDeTRcffAD5mkWZz6mH4rzl2KDMqp0gMUmwdbfRaVKFe8WtK0y9NIOGEfm2AEaTPbLZnD6K6/AynRgZXUaxs4K3MkpfFCegK01kNAnec/DNzvgGXvhaEW4dh0bS+PoLCZx5MgBbKwvYWp8Dr09vYin1JaHK0510yhPHFZpRRRTD0Yr/6mFq/ieKrizMytYXixjcHgAvQNZBAFTCNQX2aj5mBhfQldXDh2dWawu7SAWjyCTt8SWgTdHLOSMLC+VcPvOIyE8FXMBGnUfV689wuami2JbESdODYG1eGZ6DRtrNQztGkCptIMfff+neOWVl5ArmKiWK7h7Z15MzJ94cj80neiihvt3ZzG/tIPzF87CD8p4cPcRnnzyFNxmGVubNhqOKamUsaSGnY065udWcfGpI1hcXMTaioNiRxE75XW88dq7+F//l38MoCx/rmBiHz+0BKobAvLzBvvYp/lnQGLhz+gm5uc2sL5eQW9vh3jsbmxsIpnKoa+/S56Rnc0t5LLkUmnYKdt4+HgKnR1dGBroxubGFi5fuYFYIoa+3gH093VgZ3sDjx7OIZ6K4+SZg3jnzfdx4uQoOjvTuHtrDCssUNDQ1d2L/ftG4Thcy/IGVoJPDXEsLm0gkUpK9jW7rZ6eNuHU8K9a3YVj0zQ+CcvSUdopYWengmwmg0yW8SRVWFaYDOpzDU89URwbmxvIZJIwTR7okLr/M4kLSq7A8ZZsb470yheGqQ3iHmBaKNWAmh6V4k6s0sA2An8JurcJv0FbUzKtOUoW4KAdhtUNGAmBAdipTk6NI5dLIZ3MwPBiOH74DKKSJfYzeWYyDv1MOgg9nELRqMJuIFOHim9Wud6fFB8CyKaAxKJBk65fede0fIi5vSZ21bKVOXvuM6i+aXguRSYEiClXkG6G+3PmC4UxPK4EjbmIcNAkk5SgU8hKFIySN57Mh3R4V1aaxUJOXOmivoPyxhq8jXUUoxnkrDRWSyU46Thye3bBSGcQEdNmC4X2PNL1CuwPruL9xgQqqCISmZYID58qWH0f7CCF6fHbOHt0BF/8/DMwI2ztbLz91hUpFLt3D0n2EFeiLB7CHWklP4Q4Tes9c64lC1SwFN/E6uqmykv2oqjWm+jta0OhGJPbhh96oxng8cMFdHV3IplK4sc/fAPnnzyBXCGKB/fn0d7RhXw+gbX1Tbz9xkc4f/E0+gdSiJsmlpfLePOtDzA0NIw9e/thxWzErAjGx5ZQr3lIppMolyrY3qrLrdq0yzInLy+tYe/oIDq7GLlBf+cIHt5fgO1pGOjvwvbWCgb7e5FiByaUfG5PLMzOLoWHMsDRI/thkWLjaZibXUOpVEFffx9mZiZw9uwx+byYW0WAPTRllM9OMq6p+m2proVnorrbj8dnPYI7d8bgOmqMSqYi6Ottl9dDpbaKZ2mlShqSCEHSYioZV7G64S6sBXqzA1CWDszYIseHXBi26+SxqPxvilVJMKMshrINjkN0cOS/JgxtjrrUl4VSjtZIwbFG+EQM1WMKBrdIHwsx1Vjd4mOJ4FiA/xYPjUWDP7OVwKH8i8UZRozyQ59qed404XyxtyAFQ4Hs5K3EUCbw6huIR01EgzIscwOBS5Z8DV7DRdUmR4jdjAHfSEOPdQJGAV4Qx8LaKh6PTaCYz6KzWIDuRnH4wGkYEUtA4Ba0IVKd1o6H3aqM/+o/Yl8rWFFEfg5fK88PSYjEuvhrTQeo1Hh58nWohYRq4tSoJRpKbhBdVzDDQ4f3ffoY9Y3f/52PvXRb4kUxetC4c1FxuSr4XbEFLQakkekbvivSsNnW811WqlXYNbrbu2jLJdGdzaC2soagVIPu+PD1GIxUEkY+i3h3EQGNfSSdMIaOjgLSVh7JTBJWo4z1N97FfW8KS6UxROO0TmRvQzHaILbKOawsT+OPfu9fyJuuVLflAyLY+Z1v/xB9fb2IWEorJDRrjkeiICb3RDFs1YfHjU4rFVHpf+7ff4h9+/ZLgVpa5qEsY8/uQSSSHIv4ieh49HAB5YqH9fUtsUd46eULWFmZx4dXpoTIGE9oYkJ0/dp9HD95ED29cSRj/GIiGB+fF5p/Mm2B/KpCPoft7To2t7bR1p5HW3sHpidW8fD+JPoHOjAy2o9KqSafaSrNyB1uu02srZaxtVNGIhVFezEnB1d0YcIwlrRwGeXUKMnDRaIldWfkkSiNjGizWgxbSZ3k86JU6vwPL0peHPQmIvNUdF18YENmthzkkBpfoc6t3EQ2m0M0ypGUuAA73zAbOzQjkzjXkEKvWNyKjCiXghifqVU87zTJ5zKJMxDEJEamDrl6D4pIKGtsSzk0ErdXVhnqgpGuSz4HtYZWlhMq34ybPB4kZQHbimZp2V+ozY90AIKZtfyIyQRWuJ78PDP8nITVHCrBQ+iz9TkpuNCUgs3v3Q10VBsO6l4EcTpT6ivQg000GxV5zSTU8fVznc/QAFqJxpJFUX97fgaza+t4+HgSuXwBmVQKlpbC8UPnJE5YUln5TFMUKg56LbIo0zdVXJPCa9RnwO4rnqDUg9wvtTyJRVmA4qKNgq54YsoBk89Q6E/ukshKzpKyAObndO6Jz6CN+rd//I2PO5tW9VIxqaHbe9MWRlbAuF2pxNTJ26g0qqjUKwicJlJWBLlkQvxgq8sryFgWtpeW4dSawg1IFrtg5fJwsgnEkykgasIWoFRDIpJAPpFHMh8DnAhsv46U7qH07kfYiK7g2tRPUWxrSmIgtTNcBd6646jX+s0AACAASURBVOEXfvEVnD93VGjWOyUWmzimJ5dw5/ZjbG9von+AStiQbCZjVBgCH1pEygYpZPe2InZ5MEs7FeQKObVj0gwBHgmwcdPDbRJxmWrdx+aWjStXruKFF59EPk0OQh2TkyvI5nJSFHK5DLY2y4haGlIptRmjRolMYH6BBNh4+IXiH0kpkSatHzQDaysVbK5XpVXOFRRjWyn+wi2X5C9zfc2tlmqJVelk9xB6lYTAnuINfbI5k65ANZ5KziDFQ/GXFMNX/ZxWzhA3P2T9EtNyhQCnCIT8S3RTYTfRKhj8nIWXEdpwCLgt8bUtk6pwDxGO7MIZCunMfK0sNqJql4ggle5JBjFfk8gElAtEaEXBLRtTQBWfRLY/3PCEnbrwloUioMYJieU1NNSbDTnMLQIkuYnivNeKQAkV4AokV8WGr41FN5FgOKICRTmmtHxhVICHgiGY1CrsYemICI9Zgs/IuSJHxfVhu1UYfgW6TUOyBhr8M8kxJ9nQIMCuoclEA+aPJVOIRAqSfrFSDnD30TSsRAa5bAHRIIkTh84hGY/LFpgbUKVlUu9HqeeVKx/HYXJtVDoCDc6tEI+jINcUAp8YrYvUghnvpK2E+WVhJhU3UaRl8Dtl4i2LDUewz+TU9yd/9AcfS/IJ+nEWkxUwKyTXY/JAa9jYWcXM2EMc6OtDVyKBRDyOBPUXTRuNnRIWlhcxt7IAS8+if9cQcr3diLe3wabpVSQqt4hPBi0fChLUDF2S/BLxFMxIHMVcHl6gY21nDomgjpUfvIdMfwLfvfM32DNMUtmWENlsP4upGQt/8n/8oXyBdqOE1dVVsIOsVFxMTc7j6tUPcPbsaVlJqorM20VpUz6G9MRWIDRHVt738hTLF8RCyM1KmPXNf1UOEDsFkP1piNUmt1Z793ZB820YiMrrV0RIZafAg83OQRjDXGGHPKHWg6qo88oqQtkiqAPZbDDuQxUB6obEQygkJyqPHnImlE2C/NlymFrkxTDgPmQfcyymzkk4HVIoFNGO87EopMVlURlhC7AoolGlAZKoYTdANBIXe0hFc1dCPo5HcoB+RghKKoDyrFG3ObklslaV70GthJkioLgfthQKPsziE0N9Do23oipehN0yuwiSyhRYrfhFwvoN+UvMuKaEIBpTJlFkyyrvmRCDVB9WWIgV+5jFmDhUPJGUz4whfsS2VKRJaBXbMraXIHVljcnoF3WAwzzvsAApG4vQD6jl6Cise3ZjtFblSGUJp0lSKDWgSqavtg7Dq6BcWkPEpC8xRZEUrzqww/cskcuhLIJiWN1KYqWUwoOxZWQLnaIJc2sazhw5L7wiFmlCGcKXof2IFFqlD+SXTnCYz0q1Ug3NxBQnjFwjFkIrHlOZ87yIzRjMKDdovjCPy+WKvH7y5lrrb/4+GakMA8dPHPz0Mer3f++3P5aht9pYPhQUB7i8JQQf9vDB26/hWE8v/tlXXsGlb34Hd6Yn4SZiKHT1ItfejUguj2g2jUg2B4dtXHiQDbFm8OGGBDVlD6Mo3Vo0glymiHgsLf+rRQ2MT91Cymhi/C++j3wxgb+4+32cOtkO3SxJZO3Sso1C8SD+u3/+T2CYMXhNfhCU5wMbmxX86Z/+uawyX3r5Cwq/IBs1tJgQ0Dh0CXI8qmMVsUq156oMCftTugP1ZbH74IcdjydURyAeKMDdOxPYO7obyST9bJisyNadAXVRAcmFtCec4ZZLHf+XWIry9GsVN9Lk+RpUHCq5RLQxoDqeBYJbDY48ytqiVq8hlUpIAWNOts6h1lRKe+Uyp1TjomQWjlEojAwjYfn9Kg2NUj8o9a7CR5RyORwnmAFuqGRP2gzokkWuGNHKqzlc8YrLXJi7JeRptcHk6p5WqDKChKRDVTBaAkk1fohUREafMAHBd5BMxlFv1JWgUrAnbnTUeMW/lNYslBsw9J5KbLowikiT8cuhSlwOncreluPDrVroYy3UDG5ddNVF8TJVXLEW61u9LhmiwrGx1dnQAFwM81tiVOHQWFJ0VTFS6ZgqhVJhhVSeEF/i++GnZZOT423CsZeh6Tvy3fEt61R365ICrljKDS4D6EBpIpbKwEgmsVbK4frtCaSyBbS3dcEu+zh97EnEOUZJuoOSvvD1S+fC50KkHcpTSDaN4kOjvjf12ajvQGQwPkfmFBlh2C7V5BlQshtVdDiekeAnv4ebZ+Hh6DhwcOTTi82/+a3/TawEuJtvUdFlO0OLQ345BIbtOh7dvY492RSOtrXj9vvX8PQvfxWp0d1YqzdRKTURsDJRuRpxSFmTB4LbH87e9NIwQ5zEE38UPby54ogV25DItyOuRUT9urE2B9/ZwOL3f4Lh7nb8n2/8FfqGYsgXeeiiuHNnDk898xJefvkFkK3PH0AA9c7th7h27QaevPC06mzOnRZjaKWgVT4prNJsM2X1Z9uolGuCsnMLIrdbaI6ueL+K3GY3yFWg23zouA9gfnZBVuyMmtUMdUtw80UuGwE2WTWK/SLnYr5uZZLFkY+KatHPsBsRdTHbXnZAqrgodjFHVyWClAMm3Qn/XaXMdmwfFrkZ4jtDcZ+KL+HNJSpcnd2IAsf5OmRt6dFKQWU8q8gRZR+hrCz4OYYERQFmwy5HIj2i4jvM30sAtoVAsjPh6KcC/NgkhIWU3rUOuwh14znNpjJqCq0mxKqDnQPFlQE1N/yClIiTh4QG6DS5l0uJB5eUBBZF4jDsvsJxURfRIrsHDdEEdVgc/UJ3RAGJlQWpcqZT3tOkJMiIKJKRMLZFkjPUKl+Ib+wIwncpbHqhVKvUVy5ITILSofe2mv4U74qqbtnotozRJIOMWCExHlW0WKg4KtVtbm/JoSKvZg1WhHgoFenqZ8uow46iwQ6If46JaKIDiHVgo6Tj/uNp2U52dXTCrgInDp0VzEYpuylS/QQM5p/HYqjesxqP+Vk06rUQz9IVGC1+PGoElM9L00UfpfR4SqDMAiPfqaOIfZ9cGMFnYxD/4R/8rgBeLbqyAuqYyaTBisQQoRqW0ne7jEe3r2JfdyeOIIdtx8bAs+exJOg+b1kD3FgJU1ZG7Jb5cqCKDiX/Il1XvjdcPXNuTicLSOfaEc+moTcdbK8z13kT1Q8/RBtc/M3EB+jsy2NmdkpGoaXFbTzzzHP46i9+CRGLK/UGlpfWsTC/gtnpWXR2deOtd9/G888/J4xN5YpH2k1MDjYXAuwaNhZW4JRt1FkYrAiGR4dUs0GVb8girteaoibe2iijXCkJqJZIppGwDAwNtiNOY3yfVgwsRipTWuxShcrPgkNxKWfwcJwQFFHhCOzseEPSQoDtK0xHqYwDmlJXxUEtECtQFnJ1MyEmqk7odgS1MjsqE3okQCRmol6pCXvUtAwYEQNO1YHbcJFMpWRGZ8RrMpuWB7Jeqkg3wAJc2aqKrIPfFzkhkXQU8YwlRlPMDGIH5dQDlNfp/q+Y1qTYW8k4tATVyx5K62UBaQsdeZQ2y6hs1ZFIZqTQNKoliQ0RSQONweAilUnK5q1WbsKu2YI1UIjJz6atu4itzTU45bqIJa10Au3d7Wh6DmbGpgV47+rrxPb6JrZXt2DEYhg9cQgN2keE5EJ2go7L4q06VSF1ynPJUZMFh98bdYBUdvPfY/0Pu7swKkgELcQqw/FWadZU8VA0EYXRSFSvbDoVP0l9/8pKlqkKCnM3ZQyTMV4zUal7qLoBzMBBXK8ibfG1VsTukx0yR02S/1h0qPNjZ+lpHfDNPpSbLm7cuo1kIom+nh40yh5OHjkncAQ7FsX0V5oTEVzyvUtQnhqveEnyfFPHyM625TwoXj2hiNOijWmElrWWANZkI7fkS8qDmJahvLAIXdRQrVbw5a984dM7m6/9m3+l1tihYzwfJtKYldtXaFDHjQFc2PUyHj+8h75ogPM9I9hyA7h7hpEsdMEIAlRNGxHeOGrqU/2ZXBP0E+ZBD8cKscKNIGolkEkXkcrk0V7sEO7M4vIM6pUNWCuL8O/ew3hnE5m2Nty++RgbG1vIZ9N4/sWz6B7oQDoXw8TYAra3aqhXa9hYWcfy4jJWtzdx8dlnxIrAkG7FhB+NIeJHULNrqG5toU1LIlHSEGQSuDHzGEMndiEKE47pSwFYWaqiXCKiH6BQTCKfzwkWMTc7j2Ihhu5u0t6pIA5gir7KFXlylBolutKDaZ4mUNewvrQBt9xEjJwFGiVFdXT292BzaxNLE3PIFPJoGypKZ7RwbxnVegX7j+9Dda2KraU1eA22Chq6jnQhnktj+/4aVufWFOkureHwicN4cO2WkOsG9u+WGXzy9iRq21XsPbQPE4/G4fh1nLx4DpWNOqbvPkDbQCei8Thmbk6AQzNvWg4SmcEi9l3cj1hKMVIpNKst23h46S7s7bo8UBHLQLSQwPD5EWhOgNtv3BbF9oUvPoW7V+5he3YTsRxNunVsLa0ggQhMRNEwfDhGE23dbejftQtT96dQ3yrB4yjjRRBNJdB7fDfmZ6bQXCnLZ2lHXAyO9qBneBfe//5bcikdOH0Y4zceoL5cgl6M4+lf+SKqfkVGLB5wFlSC7Z5GiUZE6ZIYUUAZpEbiKbudWBhgRxESu1YV0/uJxUgYxxuu5nk5fNz5hNszwdzo9yOu5YF0lmIzKtgWOz2lZSNmw05Uihx0VGoaKh5xMvpPO0hFm4iZVUTNBpq1kgQBiBc4x2Irg5odgy9+xFk4gY9rH12RDV1fVx9qZQenj55DNsXnUyWEyOgZ5o+3rCWUMZjCvFy7KWeeYzExF9n5OMoHhwWIuqlYnLnuvAiUH3mLwMnOuRXjkuKFUa1Jp3PxqXOfXmz+9f/+L9VGQYyG1HZBfEZDwFC8dFkzZG/PJhCYm36IfBQYimWxXnLQffw0cl2daNKM2wt9S0TI2VqTKOCVXU0Lf0hnssLyTSXz6O0bEPCVh3d+fgqN6iY6NBfjf/ktWM/vxeOZaXT3DODmjXs4cmQPnn3mNGYXZ2GlAqwu1lCvB/DcCh7cGcPM9BIS2RiOnzwniL+I4AjOaQbq21VJcBxOd6EnTVp6GbYZ4N7cY/Qf6pVx0okC1W0Pk+ML6OsbQGcnX2dd4QcURVJwp9HbhczQ0KeFs3iYKEiDcLbWXNvK39c0fPTGh3AWdsRYSsymdKBjZAD5tiKuv/M+EjxA5w6JUPXO27fRQBMXn7uAB1cfoLRRgm7pQFTD0YuH5ODc+vsbEoMbiUWgJTU8+dSTuPHWFfF+Hjy8B0krgftX7sJMRDB67ACuvnNNjM2PnTuJlYV1bM4uonOoU7qRxUez6kYrxBGh93M+huFzexFJtrLVDVRmqrj/xi3odoBkLotqZUdMntoOdWHX7j24/eYtyWQ//fRZfPTOR0AlgF600D3Ug8pmCdWlHfg1D1ouhkx3UnxTqhsVbMxvoL27A/F0ArOPZ+VhHzy9FwZB4p0GVmZWsVMty4byuZe/iMs/+Cni2QQKfV1YHV+AW2rAK0bw4q99CRWvCo5WxEjsbfJVGohmuFjQUN4oId2Wko6NiaMEnU2dtFLWF+rPWHw+8WgSVvTHYteW+RmxOlf8jltYk0xRMmWp0VBSNqSjVRs9sXNlsTFpNBeXbpfbplpdR9VlYJ2yqbAMH+m4j3i0Cp8yntI6HF/HVlmHEeuDG2ThB3TtI47q4p333kQ8HkVfdz9qOzZOHTuHfLogY7MCq1vZ9Aqolox64QEpVwHFx2FhJTOYtiDsahXvRoB8NhtRGtDTniJUiYelpLUC57jJLo5dDbvCzxTl8nu/+9tS2VlgWoZZfMEtFz6uPGUbEqYHyuzqVjDz+BbMZgVdZhblhob9zz+DZKEguIjM1aHBkpI2KBMeBaopb5lkKi0gYjpdQGdXr6yXyV5dmJ9Bo7yBXZ1Z/PR3/gin/9lXcPnBVewZGcVrP3kPFy+ewLHj+9Coe5hdeoxoJIul+TVEok18ePkW7t6dwd4De3Dg4CGhvbM6Mh9gc70Mv+yiPZJAe1s7cntGsFUuYe7RGNZ2VhBri6FQyMMVMyyOWkqYxtW1ofOGV9ssERyGnrYSCyxrY/WAEUPhmlhc4thNsfOoa7jx9x/CWyujM1QWL0/OoGkAJy+cxdTtB9jYKGH07EFUN7axMrYEqzOJo6eO4sqr7yGZTaLn0CASuTjy7UmM3RzH4s1lJDvyGDw8AD2hIZfJ4dLfvgk4OgYP7kbCiOLRtQfoPzyA3n0D+Ok330DWTKBnuA8ri6tAw0GyI4lcexELD2cQiVs487nzQNSDG3Wh54m11JGI08hdx85UFXd+eguJSBJHTh7D43v3sL2+juK+DgzvG8X1n34kWd5dA91YnVmFV3Ng9Wdw8oXTaNSaeHTpAcqrO0gOFnDwyf2Cl91/5w6qqyUcPnUYbb2deP37r8u4tevsqBSp0swGpm9NY2N9EzZsPPelL+DaT94VP5WAJL7NOjQmVhQ0PPerX0BTa4SfeYD1qRU8vnYPnX1d6Orpx40rV9G3tw/DR3fJ2KnQyJgwcmngpfyP1FgkuVEfK/VVgJ10K+G+36B9KhlvIY4j+IYIb2n5wQ7gkwMvqnmC+2IFQnythYUYKNVNuXToRc2uI2YEyMSb0Px1OLUFbFd8rJcsRFP9aHrKRVCS280Aly6/g1jMxEDvAMpbDRw7dAaFdOFjLkwLs5H3w/PLpQeLDDkx4nvN16gyo1gXBdSWJAZTdFk8i8JL03RRvVcqCp9RpucKW2s5eLJA8T/Hjn+GREymK7A1Ui9MsYfFpChM05PPS4AyoUfJxiTQGrAr25h6fAdZUu2awI5j4OI//GVJDJB1pSIaqw0A17Li+KX+XILR0WhctCbFtm60tXUgQ98bPcDa2grWFmfR25HC67/3x/jCb3wVH8zdQbG9DT99/TKefvo4Rkb6ETUz+OjWZQwO7sf83BTa27O4f3ccr792VYyQjp04iHya9hQulhaWUDCy2NezF+xJ+g7uw4bro7+3C+/99Xckr2qitIyh3X2IEoQNCC6q9pJAjtDHib1w9U2Vb8gQpRVAi8vgNTxsL9YwM7OAPSND2FrbwvzaEo4dOIrxSw/g1pvY/8QJoQs8fP8ayn4Du47vg19uYOzWJHK97bArVbh1B7svHBDTseuvXkauI41dT47KzRw1A9x9+x7WHqwjN9SO0YujElxmehG8/1dvQ6+bSNAXOfDRKFVw4KmDSHdn8eZfvol8kEQ0ZSpQHDrSfXmkC3ks3J+S95PpycKOe+g5vguF3jwi4tjnwXc17ExWcfeN2zAcDZFEhKsW2F6APU8dgJVO4u6bN6FXXZhWBEHThc+WvD+FI58/hggMjL/1AEtji8gf6Maxzx1Do1HF2NuPsPp4TaQdVsJCbauOWCqBgTO7JR/p4eU7MOvKMKxruBO7jx/Cle++iahmSWomCyYPdzXn4oV/9EV4EVd8kvnselUfl7/7Ngzbw+jRw5iZmkbDreLI88eR68kIWO+JxQNv+ZryBw43pMpiQ+F2omUKk1MJFgtpLvQo4oUpcEx4XvistLY2atvHc0RjKkuZbkmahErUqNQAO0iQZSX8L2rjGOcTY8qCuwq4yyjXdJTsDPxoEZUG+UUcEQlxWLhy9X2xS+3r7sPWWgVHDpxER75TOi6xUQm1UTy37Fx4wwtew9gZIeSpBYB6n9zskbSrmOLChxJJj8KarFhCXBTZ/TKkTsboiBkqvy0ZHem9dObsZ5Ar/Na/+k3lG+u0snWoqVF0ZKEZfCyVEXqQ/DDOwsTZvGYFd269h8F0ErGyge0a8Nyv/TLqvthaq6RMMbVWxYbFhNWT6zTK6guFDqSzeXR19iDOhEK6f9k11MubKG8t4uFf/TXOXzyOycgallc38ODBNL7w0gXk8zRRysrsyA+tUlkRWvv6Wh1/8effwdLSMjo6MsKy3Jpew75EN/a39yJyeBh9Tz+FoGlhdPQo1lZncOVvvg2jsYXL07dx9OIR2drQ4Z4Ph8rpVl+MigBRuxD13z6aHg2udFi6CXvHwfiVGWzvVDCydxBTtL1MBLjw1Dnce/02Sts1WIyabTAzSkM57uHizz2P+sYOHrx9V9bCNNaqwcX5rz6L6nYJt179CG19RQxc2I1IJoI4TDy+PIblu8voHO3G6IXd0GM6tJqO9/7zWzBqUTQNEjYUpXz/hf3I9RTwkz/9MQp+HGZCacYols0MtCGeSWPpzrQ8bHW9Didi4/DTJxApJglFoNCeFfmBPePg5qsfIiBgGQ3XzzBw+IXj0KMR3H7jBoKSclQkuNio1WB0J3HuH5xD4Dl49Po9rI6vofv4EEafH4XtNlGfbuDxOw/QLNeU9aYXhR7TMHB2BBTL371yG1pFQA7ketMYPXdCCkjUteBorjxX/Ca8DhOf/7WXUQuqanPC8ceNovxwHTfevIRUZxsGevtx89ZVDJ7dg4GDAyoniaGIkrhRly0bcQ7iJGIaH3q7SDERir96hkk9iImLQWtVroSO7DpaFg6KRNk68IrSQJYzxyi5sw16xejYaTTh0MPZN5DPFaF7VUS8NZhYFVFmnXIBJ4NqMwctQryGHRctSYCr196HaenS2bDYHD94Gm35TsGI+Dqs1iaSo5OEJeri8cyC01p5Cw+HRl0k7QqLm50MJRbK7pTZUSD1gngNufPSkPDltwiLoRdUCL0cOfoZeDZ/8Pvk2RCPUYSvln5COamH7M6WlYQwM1kTbOG1kB8+N/cAi2N3cWZ4P+ylEvTufhw6fxY27S1JmBTshq9SsVNJdCMyH4unUCx2IpfvQDabl2JDylyd2xevjtmHt1Afvw9rfQXjmS1U68r35YsvPYNadRvXPrqDWDyPgcEewN9CtVTBRx/N4dbtezh1Yj/cmgd3q452Jw53Zgt9544hev4whgYPodg9DJeq5415zFy7jNUHt/DR0jhGjgwobZeim0gHJurwkBejVn0hGfDj8DodgaNjeXIJY++PY/fwAVQqG9haXMepLz6BdEcM17/3IarrDRhWAD8KRGIW+g/vRueeDjR3Kpi6PI3q4obgPNGuLM79/AVsTC/j5qvXkesrYPipEegJE3EjiqkPpzF/cwY9+3sxenEv/KiPoBrg0p+/g7hHKQjJky7q23VkutM4dOYo3vz2G8hoMUTiEcTjKZTK24h1ppHJ5bD6aFY2jwNHh2GmdLT3d6BpKo5HupBQgrzJOm68eg3E2UaO78PCxDS2Z9eh5XQcOHYQj64+Rm29KlnUnb0dWF1aRmagiNNfPgknsDH2zhhWH6+jsLcLh18chaM5qC04mHx/DOWtTezeP4LpB/R6NjD0xAgGRgeg2xoef/AIk7cm4Lg1PPnK5/DBj96lXQ/0pIFULI7KThV+WxSf+9UvoKHX4dNpkiN/08SdH17F9so6Bg7uRWWdlhRLOPTCMbQP5OD4PGCWhMd5bl2eUXmuQwmOkCk/Tj3l86v8j1mEJMoltFJlyZGQtzAaR22nWgWKv65incXliLwj4nUscEECpYaHRpObJg3phI6EWYGlrQPuOuwmAWIdDScKB3k4KMJFBoEZly3bnbsfCWbGIlrarGP/yBH0dg4ogmRIiJQ5JCSDEjiXnx2mSyi3g1aWvRoVxQmBNAf+PmGAk1Cp3gs3oyzGivCqNqnMBhcL29AZ4vCRz+Bn841v/I58KLKuDjkwKnqFcaaf8CqEByHADXUVKovHdx1sriygWlqB7jdw6tBhzN5fRiRXwL4nz8uBFoIb36Sh5kfFpIwiHk+jrb0L6UwRqVRG5PKsqiT/UZk79+gm4pU1PPze94DjvXg0OYeRvcPYu68PswvjiMbpzteG7dIWdg10YG5mAd/99jsYHBxEf3cejQ0X2W0f1fllmKO7gN1DSLb34tyR89DEIZ4IfBkbCxN478/+DGY2gYXmMjr7O0XsyB05mbOiK6JtgBUVy4nWClTysQJHGay7BlamVzHx4QSGB0dRa5QxNzaFM196EqmOOG7+4EM4JRd9RwaR6ssjlogiV8yg4Vag2cDSzXXM3RpDw2ti+PwBDJ8ewdrDedz9+5vI9+Qx/MQIrGwMMdPC3ffuY+PhErpHerHniT1wox50P4L3/8tbsPw4+o7uRi6bxp23r8OPBDj5zDlc+uHbwmOKFzKy9ZubmkCyI4NsMY+lBxMCpJ5+6YIUi6bhIZJhPK8rdgsUdFanGvJa4rEkDp8/icWpOcw+mICRNbH74Ajm78+hul5Gsj2Djp42jN9/hExXHk/8/DmJbnnwxgOsPdxA274eHP/iATSdGhbur2P88jhS2STOP/8UfvytHyIRjaLn+CAKPW1gkvLS/XmsTSyj5tRw5tkLuPfedThNB227OsROZGZ8Gs14gM/9o5fhxhgdTCxGx/bSNq69+r7wUIYOjuL2lY/Q2deNoaNDiKQAN3DkMCtvF6aDKi6W6K6kg1UkyRZvhmO0iA4luyv0nA6jYhIW2cufpCoIeCyjBukOJCMawldR0THUfPH/6/CMLBiBEtUbMLCBmLGFmE7zc0ekLySRNRz6aEfh6XnUvTYpOpV6FQ8e30WtUUF/7wAq200cGDmM/u4h1XWLT7OKclEM+VZRaf1fJYpVTPCfWQqFkTQtgicnkFQ6I1spFpSWBkqSMyhtkK6QTG0SUG2c+iwWE1//na8p8+fAQbNBnxMNViIrPhtcD3qghwX36tRTcK1HRWgd9foO3EYTdrWMtZVJ9PXmkUwk0JvowtrCNjpH96Nr34jyPSWwRfo642Uj7BYUZpPPtyOVKSKbLSCe4DbEgOcwuG4DM5M3kaxv4v67byDWX8T9+UUkYxGkcxGcOXsK+48+jYkHt7G4+hiju4/gzVc/wP0bd3Dh5Dm46w7qq5tCNMvtH4SdL8BMtSGZzCNDIE14GDUkjRjiCQPvf+db6I7H8aO77+HUk8fgs9gQbdCZcU3lMxmnyilfRbLxMiNb1lHzvg/YJQePLo2BQWY9g/2Y2KbUNwAAIABJREFUGxsDUibOXHgCD976ENWtOvY8fQjdIx3wNbbDGpplGztzW6jOlLE8swIkDZz4yhkk8glsPV7HRz/5UASQuZ4i9LQpthCV9TKmr48hk84i15eFbwXoHhjA1R9cQky30HV0EB093bj7+odCez/1uWdw6Xs/ka6ofWQXOts7ce/KVRR625HtKGLy2h3olol0ZwEmuTYpA7vP7UUiy4eR40ACtdkGbv/4Kvy6h0Q6KSvbhmcj3p7B6MG9GP/oHiqlMkbPHhbw9NGN+0gVEjj/c0/Cj2p4+OY9rD1cRcehQYw+NwJ7p4IH745hbX4TIyf24uCRQ/jef/gmYok4Ovb0orJRRm1lB4aro8mVddHEk+cv4PprV2QM2Ht2P5ymjbHbDxDEdTz/Ky/BITWINCRfQ71ax+L8Enq6e6RnoVau2JaHmaS6jZgFgVLyUEJTc7loWx7QzK0i0Y+YDCUdSirRWiET9BXTdWEMq0jaFhmWXQELksAdQuhjV6z0dAbIMmbx4FhFCgblHE2YwRoiwTqieh2GbLJIcGRoAPEdOilwjR9F1cnAMzuAaBEf3riOpmeLRUejZOPovhPoYCpmuB5rKd1biaCKtBkGNYZxM8qXSOmeVLEMdWRhTpRIEWKUL/BzUKF/LC78/Nnp1Gp16Wz4/in/OHP2xKevvn/7a/9aeCLLC+No1Naxa/eArL0mJhfQ0cG/p45F6W5cry5iNBLIavUdaaXIC4C/g1i0gbZiDsl4J3qtDtRLNtqOH0S6s0MOoKwHKbRjyDrNsH0glcohmSqiu7sPuayF0vYK7t+9jK2tcTQbNICWVgeNShNNJiE6DZx8+jCOHz6CeLYbW9ubWFt6iEY9iks/+ghrtx9jMFGAYWWQGeqF29MGM5mGH4kgFk8jFSeyvi0YjzCjm8DwnmG4m2t4/NNLGGusYveRIUlSIDeCpC9hnYYGSCqnm19QWGx8B1EBDDUEjobt5RJq1SaKHZ2ob+6g7tmSnXXvjSuob5cw8sxRdI10K69gLYLyyjauvX4FZo02Fzp2nxhF34lBaGYAf70pK+XyZkWsPmpBHQO7B3Hk0BF88NYHqO7Ulb+t6eDU+TO4fem6sKCHT44gnc/g/ns3Red2+vmLePf7ryETT+DQk+fktd+6fA3FrjYk81nM3ngobNSaZ8Pig53wcOK508gW46ICDrQY6is2br9+DSQ2axTjUu9mAQMHdyNTSOPBR3fg2S6OnjsunjAPbt5HupjC8aePw9d9zNyYQHmhjPyebnQd6IZXqePR1TF5BkZP7BNLzks/fgfUOnUO9mB5dhnbq+uIRyzxs+k5MIi2YhvGrj8UAurQwWEhAi7PLMBMRrH31CHhR4kyIVRoC5GN7F3HVoTIMI5YSH1C1NNkdOc6O5SWKTmFgJIqdUA1By1hqQKECfq2ugLlHtA6Y1y6qpWzFCjpKLiRZOBeDKZGmw5+nhRiGmjYLA1rsIwFxPSaAOsicKF0XcBoJZnhmyKO6egJNII2+JFh3HrwEJVmDd2d3XCqPg7tPYb2QvfHMhLV04T6rFZ6SDi1tAqL6KZCmsvPui6ySArXSPRRiurB3ytYloDLJP8ZYsOSSCZQr5F6UsfnPv/8pxebP/rG78NpVHHv9mX47hb+8T/5Zew/MIq/+e6rWF7aRKnchGXlkYjnBIHe3NlBs7KDWrMC23bhNGsw9RKeevIwttZXscSUvq5h5PQs1kpVjJ5/AvmOLlTEwFqJC4XGrdOGISGCuFwuj+rWJi5d+gGSqaZkR7vlBrKZDmRy7Zj44DachoM95/bj3BeeRu9AD5zqvLjeTT+cwOzjNbz3N++hqJk4cOoo7I4ONNMxxK2UKGepVjaiWew/dBzTs7eQTnio7TQxv7SFju5uDPf24kf/73/EwL4hjO1MYdeeLjFLEu2UUCaUQl2ZbpEir+Z7svclH0oiRRQlXo/QHNuEYfsIqMCFgYWbj9Cs1dB7eAjxNpK7AhiuBrfsYvL+GAJ6yebz6BzuhpnjZsSG6Rhwth2U1rYFmKSFJFe52WJOrC1qO3UENlvaAL2DfdhY2wTXsolCQkiD9Q0aVXvIdBSwObOMuBVDsqtdDkJtawt61BShrb9Fu9MoHEordEIiTSTb0ojFKbFw4ZNC3zTR2GAUMvs8HmLeeqZwcSiVqJWqAkomUnE0bReNmgfTMmGlKZRsQCfO4mlwYrpss2IkCu7URXtHS1R+mrWdmlhGMJPIbrCbZkyxCsQzsozI4dwbwCGQzpxl+RIUBZ+re9+ULNTQ5pXG7oo5bNDgXlwWqVtS8gXRKDFB0koIwU/+zY/jmcklU/ywFpNcPHzDpFBlWaFoEOqwqs5AVuPyjJCzEuqxiNmAvJU4IroaybkoaToGylVqyFYQ1WYQN6qiRSSPS1jLol+iWJn6Mh91t4Ymi75TgG/twfW7d1GuV9Dd1QvYBg6MHEVne58ysgv1TxJDE1psyLMaylKkGAqHSG2G+ZeY/Yd6KiXeVEmwVIEzXUQyvQkah+JOZYCe/FhaweXSU0+f//Ri8/Wvfw2Nehkrc+OYHLuBZ545hf/xf/qn+I//+a9w8tQJWXXfuv0Ijx/NiqnT+voGAq8Gx6WAjaI00p7rGOzN4fMvPCv05XfevYJCqgs5NwXbTOD8l7+ERiwCl2MabFTLG7CiBMbI9+cHYeKbf/vXiBgazhw7jrZ4HluP5rF5awzGZgkHcl0o6w20/+oFHPkHr6Cz2AHU7mO7aWNieg0Tb9xBednBrhOHsdisIZIo4NCxY5h8fBOxSB1r66uo1XM4euI8ElYZToMA8wPEU+3iFzLc14P5a3fRXF7C7c1xHKD5N2E9chTYiMsXpxIvlfeyUhYLl0j4B9xiKFc3T8iJXPtTnazBDAyYDU9ysQ26yBkqu5q/SSxkxDWfiZOBePBoBjVU9Bch85XgswON3rbEEaJs9JQ/BNXnLGQR2fAZMt9LKrhwKrnZIlmLoj4fUV8XmrrNf0iAjzEpdPXnzxQjeGUfIcxbvl8yvPl34qtMbJ9rW74fOT0q7kd0l+qgkSrAf0B7AhZomnqJHILRJa4jtqA87CKfc8kmV2MIfw7fo4wX4KhuIx5lRjgPrCe5EvxzJVM81Cwxd4kHgReApJs2uX2x5L3L2CGXgwI5hQsTXhLEZpTSnR0QvwMuAMgj4veoRgzVuSjlt2sr18WfPUFUsss4EmaOyzMgXZLCetSrVTlfBGPFZldys3TEoik1sggd1ELNJu+lDt1dgqWvIcaMNL43xATnSsTSqJVrCHQfNU9D3c9LpIsXacPY1CRWt9bQ19Mn4/mBkWPo79mtyPohqa+FpyhHAEqH1Dvhd9qSJrXErfz1VsrIz9Jf+JlyW5VKpWXb2yIHyp/XIj4yGtK2cfrMZ7AF/drXf0seRCNwMPHoJmam7+JXf+2X8B/+/Z/j8y9dxM/93JfR1taOa1dv4eq1O+IT8/DuPXS0t+EHP/x7WZkdPTKCenUDc9MzOHh0H84cO4Nr1+8hqeexPr6B3L69OPvCM1iYvIuJydswY034aEgOeD7bI0ZRhUI79h09jerMBtbevo7sahmnench50cQ2w4QNBew9EQnjF+8gMP79sI1t9EMSiit+RgbW4DmFrG8WhcQ+OTJ83BKm9hqTMOMrou/zLvvzKK3ex8SVh0bqxtY37QRiWXkYCYtA3sHhvCffvePkdtdhNEWR7G7QB6WogBItC4NyMl3+ERPwgdYWSoo53tRlTMDSoA6H55JxZQOr+7AM2mpwaJBxbDqlhwSKTUmH6ag8Sbnn0f+I9ewvJHD7UGLPiDxt/R1Eb/bmBgxkdUdY2suxU9DJLy5JMVSAE2mOHhiG8kYV7n9KEMmAhuGDuryHmjqzF9qZa77iifFUYBjtNKNwrVZOJWhksnRlofa4GtS0Tk8ZS6ZvGZUXB752XDrw2hZOfwkR/JQsatiAeV7YLeoO2jQatKgoZoCZGWEJWro0rGPLoRqxKC1hvjTgBofmm+TW6QU7PzMRDQaqu+VlU2ouxEjdmVSz4PPjlRtZZRbo7L8UOp04VIJ611tmFi8JThQTvQnq2QG6rUKDpcI7JSUjDe0dhDFDi8FBtop83rHM1EiHtX0EYUNS1tBLLIilhOGT9FqXTaciUyWWRko2xmUG3n4WgauFsX45DjWt1axZ/cItlZ2MDJ0AMND+2XkarGH+T6U/Yf6X1MU3Ur/xE+E46OyBFWRzWrLrFjFLcGRlUgIqU8kDb66DCTIUkTGCrPK5XISo3zk6P5P72x+/w9+R/IkNM9FjckHH76J3/gf/lu8+sMfwXF3xHvk2LHjyKYLuPdgDGvrs/jvf/3XMTExhtd+8lPUq7YYPx85sk+2SrdvX4ddraO9qw9128SxwSN4/8qHGDw0ivHx64gnoujsakdbvg0RzULUSGHs8RRmlqroyeeRWytDn1tGubwtKYJD+R489eVXYNy+gQ+n7iLy6xdx6PmD6Nvdi8DdRmnHxf0709jeySCVGcbInkPo6Mhicu461pYWkct76Ow28O47D2Hq7RKje+2je8ilOyT6l1R1Q3fQ0dmJybcuo7q9jjW9huF9g/ANJd9QyZFqthejAoOxLzycSphIw2eKSrniZCqkRErxIWdOtwiNeSxcmBKPyV/yYOnqQXeFgaxB95syMigwjjel0pWpTCtdmJ2SomnocJoMvKPZURSBqcFo2nA4mtH8SAytyJmglYEj45PkYbGIkJsSrkEVWVFF9PLXfBH9sdFUXUTLhpOSCzK9xX6C1Gr+GZRJcBxmMQnoXsijpVzw1M/ieMEOSIXbiRI6FCnyPbLwqJRNKtRNEeoy84s+Pql0QYSy6gCQu6ML3kErCK70TRYasf9QFg7ksMAgld+ULlAwlvCQ0XicmU6tSGZxpJPcMPW9EuyVyBNeBFZMmWqJGZjSuimdkVT8T3CasHtT1hUqYleN0irSl6+61SW1/Hm4YIkaYca2ron5WtVXpuLJWBKBt4NUpAynPgcjqAiMID5IZhJVLw3H6BIfpyAgbyKC8alxzM1NYWhwEF7Nx/DAPgz2jnzS2bCoiZ1Hy3tTsU/EA1nsQMmrU3YU8jmE4HgIUSkPZdrMSFwLTfqVvEGxhZWQk4mm/O5YgMrlMl56+cVPLza/+S/+ZwGmSCEnv+XBg2s4efIgLj55DEurc3jvncuo7NSwd2Q/7t27j2dfPI+nLzyJ7/3dd2TlJREPUU3A2va2TrGoXFiYw+zCEjQ9KSs5r1TD/OYaNIuRK0l0JLoQj2Zh0/X/w6u4MzGNxNAe9A93Y+HuXRRTMYycOYi2XAG3XvsAQ7EivtK1Gytz81g/14f8cwN49gv08KAnsI2JyUXMzero7zuHwV270ajPYXn5NuoNKrTr6O/z8eDuOJr1FOaW1qCZ+VB4R5sCjhOMFY1gKJXH69/6NjJ9bfDjQLqdaZ6eWF9wZpcxKTRQJ4uS4J/ya1EmUATTWjc6bwoZa4S9yUPliRyxSfGmFiDJlEkngC2RriRKcS52RKOivGA80TMpW1NiFY5EsopdZtNDlMZULGjM5HNZwFhsDOk8WoTMuq24ENLee4z9iCvvmMBWuVeiI+Q2jeLT0OuEYxcp+jQ454E2aDPB9Wcg8gAhsZEEygMm2xXV8TBlUwn9Ql0OhzydvJCQnW7ExHGPth80AZc4ZP4zYiuMEDE1NOp8nqhMV6yXhkPSpAZTj8N2WRQ4ZqgkTP5z8S+m8RRTACjA5GESS1TlsMdxz22yWxSpvbKGYLQKNUqsUSEGJaHDIl1wxCpCupvwNYiCX1NbIvHLEbOzmLIVYf2VPC9lPiaFOAwn5BgsXQ/5WPwsNEu56RB6cjXUvChsR1miSmesO4hqGzCxAtOrcKhE003CNfrhRWgJakDzI2D89uTMBBaX5zE6MoLqJiGMEQz27Qm/UxUlrZwm1YpbCmPIAZLRnNdkmCNFjo0yiFdgeGsMky2UzF5MzaRdCXGvQDZPSg3PxAiV+U1Ky2fSRv3z3/inMvvzk+ADT8X15Ph9PHFmFLv2DGJpaRFj98fg1By0d3fhiYtn8e7bl7G8TPVzGtlsAkNDg+js7sbG5jaS3P64ZUxPTaFUZvyKia3NHRzcewzY9JDc2MTa/AZu7WyhUWPy3xYeb+xg75ED+IV/+DI2lpeRzJj48i89B6fi4//6k7/Avdcv4blcN567+Aw+bKxj1wuHceB0L0YO9glGsDi3gPt3N5EvnMTe0QNYX72DamUJdbeIiLaNvj7eWBbWNwPcvsNwM9or0P1bCSl5+Bn/0Z1LY+HBYxEqVpJA+2AHIpaPOLsREVeGWduEORjjSlW5GMQbQpXnA8+MIN7A/J647lQ4Af1Z+OApvIe/Rrq5XWMB422lxhuG3MvKVCwruFYlx0fprKR7iilshbiHHC6aTtOwqsk1vIdY0hDnOs0nn4kdhMoEImVBtVoksrFwKPEhC4gZo2aHTm4GPBplGWS7EhhsSmch3ZKWhi+jJDsHjgQkc9EeTQn4+LYihgs9YGHxJfWRAJOpJcOiRTCI2du0TaD1KW/IkMcivtD0GlZ0eKq2pbyyA+FSgSvqeJyeA1K4IjQM0/j7FQjruCyetEOIQucqWrgsOho8EGISqNTMHJNU5DL/HH4/cSX+JULChpMYDrV7xLKkwKuz5ktHVZLCRjZuoGeASEbYvC6lGTJ20puYscaq2JBywO/GEuTPEfNwBgwKGGvyezHEj1uj5YmIM9WWKmjuIEmTOGdSvv+aUwCsYTi8WDwHMS0uBnPk2axvruLA/oPYXKtgoGsYQ327Q2lN2M2EhUbZnShpgspFV7gWOWPsxsQlMrSSlQ2c/PNWh+3DdpT5OlneZIez2+EzSVO1TCYt+BXPweEjn2GM+vrXfktVQNkQ+TACF4vzs5ga+xCF9gwymQSqpRoaZQJsprzIpeUVJBPkymiIxQzsGh7C6P59kiiQyrZj/2gXLr37BkqlJnQjiZ0dBxfOvIi2LQOpyzcw/egxvtlYx2oyjuPHj2FhZgqHTx7GL/43XxTm6s5OFWdOHMLU0iL+3f/zX/DW999Gf2Di2JGT6Dh4ALn+DAZ2J/Dyf/Wi0OWrOzZu3eIqtQ2RaAbN+gIsM0DFiSIds9HZSfm+hZs3l1Aq18VbdXunCctISctN4JOtf9LUUYyZuPXae2jENCS7skh3pFTWM0FH3mJhx0J9TdNpiEKWnYQjjnb0tInJoSCOHDUZE8wvW8Wg8FY1BdilEVYV1Tp9Z1MI2AFwfmeOMp335ATzQARiSsauhZ1NOk2dShO1GjsW8pJM0fnwpue2IJkwpYB6xFjY4svYUUazUYIV74ATpKBFGIhGrVcTTXZIsYQYcBHLUHM4D6fKwSJ5kwC2Fc1IweM/4zZIOBqe8NpFn0otXNy0EcMqGvYWmshDi/aqdFCCsaDgjxWIHR7/nmxaTzpK0Tc6LH4a6jYQjWXQaPDzoxiYRc+WDZYrsZAaooxrMRk7s4TArsMP+uHHumGzOEt0D/GisJMJfDkIEbFVsBE1KW+hIT/lHF2w3bikjQZBE1FeEhz5iCvR+4iLC9DxcAeaPQ9OFDVHA6JDaLgZBFT+k/gp9Agf0hCxINH/x7ERi3C7V0bTrsDzooineuAQBGTRC7tXjmHEuvgaBOezt5GMlBA0p6SzqdtJBJFd0CKdUsC5WSPmMj75GAsrs+jr7YPuR9HfyWKzJ/TU/hjTDrdRyu6sZQgmBYcgtXTq3KjxslS4lPJ7ZvFUmzxefJlsXv4Zzdv4+yXRwuVF5UsUDLsmdoTHjh/69DHqj77xe/IBsAZL5WWD6nqobK3g4ePbYvlAPg1/jchDNpdCKqkYuOR1KP4CZ3LyZ6J4+edfwdbmLJbnpqR9vXjxOSRSXVhftlG/voSXckXM/cW38cPtZXw32EbHgSPY3duOgf5BdO3KId+RE7OoC1+4CD1mY35yAn/7Zz/C9UsPsW/0KOYXl9A/vAvHTozg4Jkh7D18FFHk8NHNy4CWxOJ8CY6zg0alhrbuXkT0KtratwXcu3VjXR58PihWLAW7oRTpvjzxBrhzKaQs1GaW8PjGbdgdKaR72xAYAZLEH9gAyhrcEqygVi8jleRwpLxPyJ8IhLzFjCHS/7iZ4c1FXxze5iY0p4q4tgLXn0Pd4Sg0CM3oFi4SRwm21GSbkltB+4Fmw4Gnk17QgObUEI1YLFXw9TjgWRJjQkiEXAcqgamc5sjk+3VEsIooFqEHDTQ93pJ74OkFeYgYuicCWe58dLJAa0jQPsFtIhold2JFRk0z0gE3YPwsxwZGqYRG4TTXYocms0EFUX0Duj0D296Cqw8A0b3wkFTSD+mqaM9Av2GOHbwp2QVVEWHX4G5JIJqt9wKRNiGMxSymQLIlIJk2CngmNK8By9yBGSxA91bgO3V4QReC2G4EVhGuyw5QjWSu3UAsQYNv2mr60JwKLGMVHiNTuOY1B2RECXQLgVOTLSMBex40iwfKrsCUPKdVRJwl+EETWoxwbhc0YwS2T9CUJNWkjH2Sdi4aHxNwS7C0NTjuvJif6cjD48+L5OVSZ+9GA7IgsOA2PZhRHvYKdH9N/r16ZVU6UugpOEEbPL0LWiQn9EBig1OzU5iaeYzOzjYYQRTdhQHsGz4S5kQpzK+1eWpptURg3QKBNbVB/WT9/cnYqNTtar3PwpPJFkIgWdluqERMV3xsWMFYWPlrL37u2U8vNn9IgFhaX3EFVzM5AcuQOdto1kVi3qiXMDf7SHxjIkYT2UwK1VpdADauxw3Tkhv3uZeegRFomJmYRDKh46u/+GUcPnIa3/ve+1i6No+LhS60v/qOpC98Syvh3cDAyT17cfPRPfQcHsHx84dx/vQhHH7yGMwU8Y1NrC/P4Nv/30e4+uGCyBRmH4zhl156ET0XhvHyl34BlpHH8tojPH48iWYjho3VVcRiGWjkCVQX0DfQQLGYx6V35hCN5lGuriNmEejlvMqIXCVK42hPjoXp2Fi+eh9z5S2kDwxz9SI3uRi1x4inqIweDWWkYjU0q6tKXxIUEWhFOJ4u1hT84uwwQ4uG59GIB9NfQCyYQLU0KflXjKYxYqMI/JjcGrVGXfK7BQqiqyBB1KABw11EQicOxhCKXjhGN7wgKR2ZivAIxPSMaY6ZVBQRfw26PwHNWUZU99BkDI65D0ZsDwI9JaNaU0YEFccRj8RklGQiYyK6imZlFi6jdKPDEgPrmSkZvXRiTBEL9cBF1HBg+RWY/jIMfQluc5llEJrWDsfoQ1PrRTTeKc8GO+JoPAKnruJZPG8DRrCClLEOOMtyCZS8AXjGLqJkyvdYFleUE1hwamUkI5vQgnlE/HU069vi52NGkvDRBd8cgo28jCcqN9ZBIp6XYmPpFZjeAkxvDnqwKsZazIpH4hCaXga+y3wmHhxan0YRtzxo0jktUPwAz6nI2KibLhIZqqt70fC4is4h0NOSKcYuk+Nh4JUQ0RZgujPQNSZdMpc9harXCzfWD91Mi+dToJNHlIRbZwRvFZq/CLcxLwWO7GiCYfS+SSSLcIIcPL0dnp6BbiaxsDSPyekxdHV3CC2hKz+A/cNH5NLg1kzJLBRA3PJgbnFplCcxx092zsp2VWn/Ws6DCushZkMsihwhnnFeAMpMDbI0Yu5XLBYV5j8tKU6dPv7pxUZC6uQBUWs5glqkBjTdhrSHxAbox8FRwmls4sc//CY6ihZGRnZjYNeAZBAvLs2jWq1JxpKVTOD5517Cj3/0GqyoiwOHe/DVX/gq7j+cx9y1NUz85ev4+WQO6c11vBXU8Wo8gQsvPI/XvvVNdB3Ygy9/9TkcPDUM0zeQymax2VyHFzRw/+YWvvudKwIoTt+4hLOdPfiXf/Z/I15Mord7GEsrD/F33/07dHXsQ73OCgykmVtVXkJ/P7DvwG5861vvIp3sl4etXtlBvpCB71MJbcCyNBEaTk8toNCWxTJxqvkNjLs1dO3bBz0WR4TBfVwv88S7WwicGcSiK4hoO5Lx4+p7EbH2w9VycLUmDIK+Lk0WDATuDqKRdbiNR4h6K/DqVQRsWRNFOSie04dAHl4WNT68BGmrgFZBLCjBcmaRjKyDg9d2I4Om3g8YAzAjmTBqhVsqJmOUYGIDcWMOrr0Iv96Ea1eRLqbhap0I9EH4ejsMow2+QbtJ3vzcXnuSyAhvHPnkNoLmunwu9aANdX8YmjUoeiLCi8R9tis1RM0Kkjr9cabhemuCY/jkykQsRJNtcM1+2F4HoLUhEsuL8xvd4eKRJrzmDGJYQNLYlmLaoK8tCnDNITScdmhGARrtTd0mEhELEW8dRjAF32ERqMnmKCA4bLtoy/fC04poohtatAdGJCmfBU3q7doa4MwgHVuF6W0DPrleHppBHkFsGE10wnUz0AwSB7nRasDSGBo3A1PbhF3dUeb9orpi4iskWsVBCjBG4RpFOaqMEgrsJiLBIgx3HHGzjKiMKLbYNzT8Aip+EVqkCxqKwsfiRjFwS0haa4C7BLgVBF4TjSa7BtpDxAQvAe05gywaThv0eBEr61u4decWenp7BPTvbR/Ggd3HBERnB/2JuXwLHOZ4pLhNylJZ0SdkMUFqQ6BGqo85OiHQr+KoKcRkAijtLejWQLmRiVqtKl14IpEU0PgzjVFf/+3fUqCRWAm60mIyL7QpK8yQrMQZznMwP/MQq/MTSMTYBrK91VAo5FDM52TuY/WrVenmlkEyncXM1DiyWR1Hj+/HM8+/gP/0p6/BnLBxbMdDZmwcPyxv4Vp3WjYAa0sL+LnPP4szfUO4Nz+NRtTA/MQS/FgK8ztrmF5fxfrSNkwtwKgBvJjqwuf+8DdhHepAe2cH3n7rJ1haXEbU6ECKLnzVMjo72kUg6tir6Owt4u13bsA0Cmhra5NbentnE+3tVJzzQSO46mFtfQPZYidinoPlKzfFGX8zE0d+ZEin3WpOAAAgAElEQVQMt7kSjRlNJKObaFbvI26uQg+aYhXQ8DrgmSOwtW6Y8aJgJzycvleGpS9Bxyzc+hI8h6/JJktE8IFYogeuxgPTAx95xGJZwK8CwQac2hTiOoV6O4ia0kjD9i3UvSQ8Ywi+1gUbSTRtB8V0FG5jFjF9RR7eSq0kmxwaYZlRbrosWDE1FhnWLkT4cxlN45QR0zdhaasI7GnZ4AUOs41caFYcTbcHttcLP1KAHZAvEoHhV6G783Cbs3CdDTHFF+tJpykeNclUBqaVgBcU4aAHgd6JhhtBzHKhObNAcwLZOHklFPUqhi5HGsR6UHfbpDD6SMoGyDLLiHjzaNZm0ahvS7yMOEuS1WrGJP6YshrPz8M3ehGYHXC8mGx4dHdKRkleCOQNcZzjFpFrZe//p+xNg+Q6ryvBk/u+VNZeBRR2gABIEOAKSiBFUVxkkZJoS5YtayzLkmXZ7mmPO7pH7pFlSVbb7pmI/jET4eiIiZmJmK3bMd3j6W6vsvaFO0gABIl9KwC1L1m575lv5tz7fe+9KtBNTDlkgIWqzJfvfd/97j333HOCGTR6GQyCkwhExqRMRK8Ip7uIeLSGXruioDWnwx1qRlMzp49MKiqs5WZnCKHoDIJRZrQh8eoOdWYRRVHwTyUSk2fEFjFHLBPoOOTKFBCJTwhWFOgzG+QhVBFbGaoU8heZdaaTeXQoeh7uIxBJoNUpIJTaiaW1Ck6fPYeJqUmx8J0amcH99zwiw8LSqjbGcbaUEv6MEaYXCVRjOsls3pIRpYvm614xq6EbK03sVAlC2c0iuN/lPVQheSYpfI27GsT8+tf/mQyvyQX0O+hSZ6NVQ5unGHUu6PoXclAureHW9YtIhgaYmBxGJpsWLgBV4saHx3H18hXxd44EsjI1vPvQPly6cgHpVAB79k7ikeMPYmEuiJXrdcRXqrj13R/g3XYPzX0jODA0jq6zjt/76pew8OZV/D//839Absd2zN2YR2xyAlOH94tc540rl3H2+6/jo4EhfHxqP1buL2D6Kx9DvbmBC+ffwepaGY1aFDt23CdaM3GOwHc7WFudQ4ciSbG0AMi5oWEBY9nZKRbp/9RGKEghoBSGhgsIBKNIsBuyUUTj3VnMUe1+F0cnMggOmnLyRQMLCA74v5KxTYmgixA6zASccTjR3YjGphAONtDv3EKoex2hwBoatTL6AyrtazcrFqXtcBT9cAadwBDiif1AfwTOgDyj2wj3bstkMAYN8ckWdnIwKbhRs59EfTCBFkal7MjEmgj1ZoHOkgDJ9VYLsSgtPtqiS2yHD4MEQIMTCMZmxE+61ViRTCiGVYScCsLsSAXTyjWJ0ZMwg3Y3D0TG0Q2OS6co3J2ToNHrl1Fv1QQsjUdolFaT2TpOiIeprUNTvNAUgtFd6A5iwugOdG9IBhAP05+MIDcrH7ZWg4glC2gOEuj0hxEMjQs3JB5ZQ7N6Gd12VTAZYlQsB9ipEkZ3sCefj1KfDNZOaAKBYAGpRAed6nmkojXB2riZOFBMklqfWE4shlY/IllHPzQh4Hy7MSeBadCvq+MCW/40GKRHV4SkvQ4ionNEJQAG3gkE6EHP7Kc3j3ysAvRacMSnS9vl4tLRFuFQ9PkmkRzavYzgfe3WPAbtivDV+Pmj6RD67C6K7EsEUXpOhQmyE0/KoRcex2Kxh5NnLmFqakZ4OqO5cdx/z3HVDpcySoF+K23qtrV93Btx4RDKhQr1q++9cRCxmU2AycSIG6iskyyDGbEaIkMUXud7PfjQXTCIv/i55zEzNoV4MCTT3GzZNStr6A8iqNbr0rpk1KuU19GTOSi2MTn5zTSKw3sxkYskvZsuAVG2VuMR7DjE1LuLVnsd09M5Ua8rDO3CydduoHGzjB/87d9idN89OPrEUfzN//bvML59CN/806/gysVl/Pv/7s+xUW/h0SefxAMnDqHuDPDdn72MoWwSN/72TXwsOorhmV24MpjDh772G2j01/Cd730Xi4tFBFHA/ceeQKvbQJh1r8gGsGugKDu7TyzFRONDRlzUnpcnhDQFedNZ1EZDyKZCKJ0+j+KlRczHgKE9lMSoIdi/iqizwTNE0vxImFE+gT7rz34UjU4Ug/huIDyDULCGbvOqgH909ey0yDqOwQkyJTdC2zLsFpYWbyQ6SW06OIMKgHmEUUaQJy67I/EImu0aYpGkkMQIvjYGGbSJFQWjiATLCHSZOTXR4ewVhZTE56iDZCIlAvCiqC8YYBCh6BQQGUavu4ZCgnT5mjxvlTjVEYlYIiv0+m6fHYwEOsjJsKDTXUWrsSFsWc5Hsa1PrKnbrUstTzlRlucsPaKxDELxEURC1HeoIB5mhqrjEdwYFPHm0CtthYXsFwyg1WW2nZVsMxJsoFZZkla9I3gWu3QU4lbNXOmiiBOEWtWEIxkEQ2xtNxALNKQbxQ3FFIr4AxUFB/0AEtGouFNyAnsQYjnKTlsL9VrR2NyExXpFpSjUw4qWs+LiICZ9AZ0RCih/iZ8tEWEmq+0W9WFSlrcoPUo5xI5YAp1BUrq5jfq6ZCIBR7lNdMqgjAbJS+IXIIzpAOKRMKKsMKJ5XFsJ4tSFOUyOzCAdTyKdzOChe5+UkQKZ3jYESplAN0HW5dvYkQWZoVLJX5kBM2MbFki2AAxLKKrxcS2xjOK1qH0ypHHEL9puP/fcXZD6vvmVL+Dxw4excukS1taWwOR+ZW0d9X4QlWpVgD3eOOq2Kr05KCdYKBZFIpWQmk3sT8MBJLMZhJMxIEbUfoDJqWGUNuZl44yOZnDg4F6sFRM4+Zdv4e2fvIK1YBCf/tLn8G/+7F9jdGwMv/obH8f3fvA63v7+aew5fACf+NVPoVNfxMjIMK4srODSu7dx8413sKPZxciBPRg5NoWZI/swu3gDtxfm0ak5iARyuPf+R9GkQll4IHR94UEEGXDElV6HQCO0emUHTdmwfLJ0l5TOQj+CAFXnQj10qxX83b/+t9g2uQM34hVM7iWYehtRaR8bt0d6gA+irgwFhxod5OH0CxwxRLtHJwR1eWRZJkQ4GttR5ySUkHamUPfZ7o2kEI8MIxSoIRKuSRucC5sjA7x28kB4qnOwT+ZcxM41jVabm6CGdqMs3Z+uQ5p/D6lESufXSO4zPIswKQ5BsmaH0edksVNDLkYgtieEM94wEhEpRMWOCU9pAtXSoh8wIHJB1FAqljEIkDmtbpRiatetSVkcdNSkjiRq8oWiaYLZ7Nx0EI/WBSOi6ye3Jduq8WgKg25YJtA7Tgcd+kj3KFTFa6mjXiuJrYxa8tDRQoW7RdqTYxkUexp0kKSeb4zUfjKfW4gE6nKQsjvILIUBVwW1+T1mow66iMMJZHUcBQ10GjUhR8p9ZKufpY24gHLUQ0cX2L+NJYJIROmllNcDpF9EPNSEY5jRbO3zM/L3WO4FozF0HLrOkjc0hEgY6LTWgT5NFlsi3cFsq9kmfysm+AoDGkv+eJSfK4VBdAI31h2cOnddKopMMo1kLINjh07I5xEFAls2WdDXBByrtcOAIQCxEcRSUqo1abRT7drgoNCdWAGZQWrJhIyQGDNEkRrtdnHi8Q++P0D8rd/8FE7suxdvv/pT7DyyA4X9+7BSriPUGEgXqt6oo0X7hi4df9gtDYqAEEHCcDwpdWI8QaCxj+xQXroaC0tLKBbXMTKcRadTRCbDGZ0ODt17D3r9DN78zkWs/eQsfnLqFGJH7sXa+joeOHgAa6UlRKM59JsNfPLzn8Ts7Xlc+dufoVmI4sDBQ7h08RYunzuPISeEJ3/+CTz+wnGcP3cZJ0+ewur6EhqNPh49fgIzO3YhGaNj4Agy2YS0SDu1KuqlMjZKVZTWS2ivl9DnCACnu6l4X2ui2qwKcSkeCIAWcMloWKJ3fW4Djz70GF5r3kIpcR779gURFsp7H12h/AbR7lBYiyzZhM4BOQkEAyOyaTs0jm/T+ZAtxxAcEY1nS5Tum0y3eRrr/FEolEU0mEUs3EIwUBbSnrCc2QWOUk+2J5gFKfsc9OyyBUvA0eGIwToCTlWY3aQjEAinNzVnV8QvqKstTR7CsVgW4cgoECKHhpjSMkKDhuBMnGXi51GL3SRCwTiaFLsO5oHgBJptapmU0KivGFtgbf2Ts9HvtZBIxERCg5Y2nPUKRBMYBIYRT0yj29lAIrqMQG9DeDHCTeLWJXejH0Qknkar18cgWECYNP1OH5F4Ga0m2+q8Jp3t4QhJp8WgGZVylDKZxEaiiSkE2UIPEPTdwKDHkq2CIF1BhXxIzSS1ZGYmXu9yeHYUfQHbI+h3VoD+KrptOlY2VWWPUYGjJeRS0QObnycYFNUCJzSOSGRaKA+93m1EArcR7BWREL0YHdwUsapQAj2SHJFFdzAmeBFdOgbdFQw6iwg6NbSbDckOmyZY8T3peEGpBzYCgoEsnPgUVuoBvPbWaYwNDyOVSCMRTeHBw4/LaIr6lxvLYTvk6gs2Vl+ZpE3RNY5aUz4r1K5Bxo5isEPHwy0/lJdgIoZ2bIEbVjJfh8GKdtfmyxXd8KlvqNbOLzx+EJ96+nk06nUc+uABDJIJzF5aR49iRDpAbOZ1pKKTejkYZDuPtSG1SSuYnT2PQ4f24t4j9+HyxWW0mm1p3127dhW79kxhZCSKcLSNaLyFI7sO4dpsG2/97z/E3M9O4mK5gdlAACceewAraxs4+tBj2Kiu4MnnTuC//x/+RzRulbBRLSIdi2BvIosJdoycNr76v/wBZoZH8Wf/05/jnVNnEXCawuj8x//lP0IiGsDNKwtYuHoDt2/eRrtWw0gqg6nRYRE5b7brCCcpIM7P1pUFzanpjhNAXxZJH4NGU9izqWQG5WpVLEFeuXgG43sc3H9sCBhUEArU4fSTIp8YIP5Adm04iXqL5moH0GqNIBgiNeAWmvVriIQpncBOAEltNHij+BY3pSNZUSIzgT4mMehnEYn2gO4cEuEiggG2RjkYqWMTLPwI7LadBJzwdsEoSGfvd4uIR5bg9DZQL5cRCPZEcnV9bV1AVGZDHIUMx9hyn0Q/OIVAII8wqgj0ryLmrCAWaiCRYs+ZlrDqrkhAmd2QXmAC/cA2OXQS8Q20qlcQHmxgMGgIb4PiabVqXbyZODohXkyRJILR7XDCezEI5RF06og6txDp3kCCmYf4MvXRbNTgRNPKs+mk0Q1OIMTOzYCWtGuIBBfRqs1h0GmIMSCdNElBEKpGJIB4Oo9mO4xIZj8QmeBgGoCGbOZIbwURLCPBAE6ODTWSOkEEk0Poh8bRx3a0giq/EepXEAuvossh3kAbnSbJjdqPol0vM9AwrW6dBOLJSfQTE+j2cwg5SbSaC4iHlhFszyOOKqIBB/FUEK1OV2ebotOCefUxjFYPSERDgvlFgxvothfRbqxJJsPAm4jT1E5FvfoBToIPIxRmNzGLjWYPL73+M0yOjSKdyiEaSuDhe08gKZ7nXlfJ7n6riWyN5qQEot94iIFTrZXJIuaXnZeyv1PgDCMBcrF3UgF4Pmt1l2C3sCe8pAcfuovW91c++wKc8jpOPPoExvdOYO/RPTh3egXLraLQr6WWs/7cPEnJ9oz0kc9NolSsCYq+snQdB+85gGajCyfG8oEewF2srK5gdX0e09syeO7ZD+Ct1/8GH3joEdQHQ3jz78/j4v/1NxhuR9EIR/GfVq8hOTGBZpl2FgMMjedRX9uQbGR/NIXHR2eQTcYwOx7Gid/8JYxOZvFn/+rfYmh4EqfPnEQy2EdneR0zuQIy8Sj27tuPkZlJYRhTlmFpfQWLq0uodhui5VKutNFpVcXupdPsoN7saMoutsEk7hEnYQbroAm6VTriAvH4E/djZJRSnAuyKBPhJGrNGsJJzhgl0esWUO/kEM7uQ6c/CgwIVK+hW7+ASKiIWmUVoUBcVhEtd4kdpdgmprhSeBLR1D3o9Ghzw/dYQ7h7FaHwAiJODVGKRnYD0iFqsMRwpgV8bbMMQBjZOPlA8+j3bqHTJPBdF7nVaqUq/uE0i49FRhCMTKM1GOXcPUKROEJOG6kISYMLCAZmkUzUwdFuShxEs3m0exMoNQoYhEYQig9JiSOfyykhEVwSWctWqyTBk6CtOGmQWRtMAuFJBMM7pGPTIYOarVS0EO3dRmhwQ0iXHIRlFlBqxoT8xpZ+K5BBux9GnAZv4T76nVWE+osI9m6i26kpCTJKTIU4R07ep9MtIJjYhhZdIMIM/GH0mg0kQ1XEQnMI9dcw6JUQS4SxUY4A8V0SABqtJAJRlmckM3cwnHUwaN8EeqvakerW9bW6A+mwheMFdAc5hMIj6ISJ2UQFQ2I3K9TvItRdQiq6IkxnJ9hCsxtHszOOQWgCiA1LK5vYKDNb2quw6RBwiggHeX2rqK6vSckfjlGrexhtJ4t+aAyDYE64PFQKePnVH2FkKC86U7FwAg8ffkxwOQ4J21koneNT3oyUSkaHSY5YyfQMQCzNcA8g1uCjLgoEiK3QlsyGcdSBsqWGq0MyKYXMPv6J598/s/naV38Xt955AwfHtmNiegqHHz+CxOgk3nzrkpCcVCNjgEC/jeLaAt45ewq/9IVPYHRkLy5emEW1tC5AKUuIZGpM9FNY+5Om3u73cOrtk9i/ewLjwwk5efkeB+89gvNvr+DKK+9i8eV30Lu1jKsB4Fq/gSm6LtTaoIzeBDVAJgsYP7YPnUYdu48fxsi+KfzwJ69jcttOvPLSq5gcmcDS2g2kYhHcv/8wetWuBIlibQWtINBo1lGtlRGPRZDJZKTsabXbqK6WBVAj6WutVMHSyirqnSaiEVKy6VoZQTyaRSpVkFZ+ZmQCOyZ3ojCeQyhQQaB3G+H+DSQidbQ7GxgEo+hhGggdRBsF6UzFYnlJveNCElsCurPoNxcRCnTQIkOVG4LgaWwavQEVBmfQ5kgBtWj6PQGGA+SX4BaSQSoXNkW+oemQr0GXgEl0BiovQU0c1vUdkt2CLB9uotNcAKd/KqWSqPfFExMIRmbQC46jO0hK0GBpx3kkAf4HNfRbt5BNrCPQKauPUCiPUm8aje6w4E2JJFX3ObgJxAioOlSbo/0Iy4EK+p0uApEknMgQYundaA/IWM5KSRVN0JiNKoWU22gDnTkEegTBq+KOWm4OI5Tci/YgLRtSDzuyvTniQAmODQzaNxDorQk1oEtJhlAaodgOhBO70O6zjR1Fu0VtHTJwOX7QQzzcR2TAMYBbCAY2JFPhQeBEd4qlCgXCWD7ztOepnc9m0W8XEXHIO2JZVUGPnCexOx5FLLUHjTatWNgJU1UABlGWnsxu0a2K3GeKQHisj0Y7g+5gAhRAJpYkXucU3U0mUK+z/A4jTOImNuSAGbQXEQhxNIGg9Rja/Tz6oSxaBpuiD/fLr3wPw7kC0ulhmYR/9N7jSCapmWPsZbQv7Y4s2EhgpQXVE57jMarEZ0svS/CTFkEggFyO6pY1oQCQ1GcHbfnzLKnoI57N5fDww3dh5fL7X/09tCurKF+/gSePP47VRgkvfO7jWFqp4fylyzJ8OOi30O/W0alVcObtl/Hl3/o84vEJXL4yj3a7Ju58zoBjZ3YGhnyUgSD9pWIRs9cuIhrqIzcaw/bpbXj2o0/i7JlrWJuv4+QP3kDjxiym9h5CJRjASL2FyVINI7kkwtkCbk5mkN67A4XJhEwFk6l56vQp3H/fUZw9/xby+QxOvvYSpifH8OLPv4iXf/wmmnWSFFsYKeRFtGl+fh6tdlf8eUIxkpM4HLqO+cUVFDfqKFVqcvJn8yFk0iHks0lkC9uQyO5APDEq5UA3HEUySBZuX7Rj2eVwJNWeQzRCXCuJbmAvnOgMug5dCUSMQqQ5OdwYCnaEhxHsk7y1gE53TXATkrwQ2YNOJ4NAuICBYCqO8SgXWzIxn48MOO9VQrXeRDewHbH0fqHMc1KcrWgRuiZmQtuQIIusVQw6NxAL1VCvlxCO5hGK7pJMqBMgBSAmzpYxEbYiW5XjBxwGrCIdKyHYWxMCV7WbRivE0imFAVm00h4lFqOA88CpIRGpIki+SL+IXquBUGxIWrQBbmZQmT9AqEmPyxDQ4DQ6y8ZgF6HBGpzuGhLxNCqNPILxccGHiOMwqxT8QATClNUecux9XwUCXfQGWQQ5GhEiw1Y7P90255LoPtpHu8eByS7ilJEIkoFckrIZoWEEo6NkwShYqg7dMu82GDCAkLzZAfolpELriEQ6qDab6A4KiCX3oNMnyEthfB18FaCaWB2bXuS59FoYSjJbbgtTvNPjDBo3t5Z+9BgnmY6NF5Y+tGoOO20EnQZ6nVlkshk0WwS8htHppSWw0dKZAaLRauDK1fMYzhdEzZLDqcePfkC6UtZszw5E+UsnpaUrkkLAVye2iZmJIo8Xj3z/zZ9mMOFa4HvTB0va6kb3h66eDFxPPHHi/TObb379q9LtKC8uIdjp4J4Du1FtlPCZX/8CfvLay1gvttFubiCdiiIZSuLHP/0LPPX0cRw89Ahmb65L+tVuUgiZ3I2+AP2iUibiUF3xFb567QrOnHoTH37iPmRyefHNXl5YQKPaxPVrt3D0/mMCdK2ulxFs9xBjmzeZQC+Rwva9O9AP9HD9+mXs2L4Dc7cWsWtPVsTZ14prOPfuTZRWW8gPx7Fzzzj27ziETiuIN8+8gYTQ4rkg+sjmMsIzKW6UUa5UxRi9WG1irVTD6Pgo9uweQT7LU6YqmEYwNINghJuMJY+atBN8E60USg44AeGnZNLrGHRLGAzSQtEfDKj3QSBXPIuFNiAC29QDYUnXWkSgdw3pRBfNdgT9wAQC0e1otlSrlicr01fRy+Hml/nNBgbtdVDYsNGi7S9p6zRbU2lH6r+wS0iPZk2PiQc1gO4KUrGGHAgI5eGEOdCXkjEELjKe5GxrcpbKkjo7nTqy6TC6zZJ8Xuo5t3s8jUOuwr52t+yJyC2qm7IQb6PXrqLZpyMA2/F5BYA55sHZI15bOCSBn4TBWJiFRBvtVhmZdA7tLtcQgx+1gpSSoEpzSiIV62au/k4J0UBdpr85/kmeTMfhQcdxA4LUfWNbwk0xECIeA3GIowM9lbjodB0pQXgv2HKW2c1QUAT6RaVRTOaoU91GMtwQZcl6sw0nmEKETQxDq+i1VHRMfl66fdrOJ/ktlaBq4wCNNp+ZCuPrptXpcpYjCtgyRqnAFxnW6NdFbLzRZK/MWKoIx4dcJJY7fJ8BRgrDyGdGEOzF8OgDjyGTyKr6sMlU3OhhSilrNcN/J6mUf4oCopEF0WTIwLomMA3l84jGOIrUcP2+uW64ZjjBzy8KoH/4wx96/2Dz7a//N3IykgR2+/JFHJiewFAyiuHduzBz736cfP1tOJysiUdBRZbTr34Xo2MxfPjpZ9HsBDA6OoW5W0WUy+wgsMPiafSK/FG3g2ajjpde+inyyT6mp8dxa/YmAnIK9LCyXkO+sBMBpq/Dw7rBwmFU2xR76iEdcPCZX3kGZ06/i/HJBFZWlwXruHhuXtqKFy4sYODEkC9EEAnXsXfnTjz91EfQHzRw+dINrC5XqBMvpVSxuIJ8YUhkJ2fn1jC7sIpeIIJde3YgnwuiMMQp5CbqXU5uZxAIkSCmnSNqvHARS9s3wIVCtXlKJnZQr1XEoZOnJNuzHM0RJQmjjsbWIDVuxWi+X0Mq2hS/omrDQSCaQzgcN3q6agLI8ooNWUovcGYtGqQtKvVc9AEHQ0kzn8XNR6Ifg30PmUxa2shc4JxgJjuXG4y/G6ElBxgErV6yAoJsX+riVJ1Ztl/Zuqa0ggiDCXEuLpuQp5jla7AEZQeK78vgwcHCXIqBhJgYcaw+EtGkECs7naZMCFMcW1rwjBcd4nrEcETHQRY9uUGq0QnEBb1XfyOZ4WG5J4eHyqqy6us2OWyZQpvmhpQHJZs4HhVCHD8LPcWF9S1TyhQcE3VheYtGq4VMOi96SMQX40KI42HCwBuQ5819R8F0VxicVIkwHQeInRHsJ/jvCHNa28gqzaBOmgMZJmXGwMDGQWVR+CMoK86zZvhRqAHMYKkfzODCrFbLGpnPJh+K1imin2QME2mMGA0Jx6fd6KFV6+GxBz6ATEqHbP3AsAQQo6nsH8oUbg/XmpFbFZzGOnyagMPfIwlSFSGCslas3S7/5Gsw8LCcOnHiLjSIv/0HXxMRJkbzXr2Cm2+fwqef+jDeffcCPvlbv4rTly4L5TqXzmGlVMPFt19FbeMmjj5yDLFEDvfe9yCGhrbh/Lmb2KiuGcMuje6qw9pHt91CqbSBN1/9GfL5JDBoo1ZZk6nxaj2C+aUuIok+hlM5VDdKGN++DeWGg+2TY6ivr+LIgzNivTJAXeQaTr05i6mJe1CurKNUKmNto4nhbAq9xjrS2RRmdm/H4YO7sXvvNlHWO/v2Rdy+uYJYLION8gbmFhZwY7GEcqeF0ZlpRNMEB1uYGs9JyeEEKNwtSTsCEd5yqs2xFuZwGqS1rTIOFH4OoNlsIxKidgv1aHR2RMhuJJBRi5enaljxCv5WKh5Fs9kQfIFqe4mYWmLQR4ht1myWNH1yNLpqN0LxXoRk83Q46WzE2K3so6jdN5vIZSnP0NKFKWMSA+RSaRnOFCKbQ4JYSEpRpvBcLGSAkp3KTR2VjIoCU8yo1IGA/BWWB2ptYkXA1ZJHlAY5Bdzm5wpgaCgjRFCeylyEyrGhqwak9e6BkgxAXQlgPDW51bhHyJMRgbIe9WF4vQwSnNsJSbbH9qe4A4gHGYcz2RWhWLmRxqBGTZTM8I7R+xVRZclQeH30AePQKtmvfFbkiCnTti9dQQk87AQlyWFiQtwTaYoID1pjbcs1QFkJHiDiEhlwhP4hBEVxMlCtGL4up/YZ+FoUcOel0MlBHDRVF0kVDjWjYkAVcqKIqDuoNxoymCtcLgZX0fRiezosAZC8IX5Va02M5MfxxPEPIZcdltex+jVqkseArZYzluAn0rAG7GXgE11qM7RpwQl9keoAACAASURBVGS9ngBy+TzSqbTPwE9fn+p8XHMMxMxsjh9/5P0zm2997Z/Lg+jwQw3aWL1+GaFqBZ957ClcqC7h3uefwo++/z3kMiOIp3KYu3kJC9dP4fEPP4G5pRJqzTaefe6jmJzei1dfPwmHKbkdZzewNh8MT8XllQX86Ac/Fkwklw2i22qKzEOt0cXw+E60G20MjxZQLK9hfCKHXrODvbt34srVd1DaaGFlpYiJqTEszLcQT1C+YQnpRBbNpoPK4jrG0hmMTIxhrb2BjfIqcskUPvjBo/jgiYdlEfz9d3+KleUNdDoObq2WEUolMHNwLxBXE3W2EQmE0SaX7goqRDtAMk7+DDMCpsV8yHQzZFt4gGwmIRucrF7W3xzIYwnERSJqduSbiMTlQO5BOEhmckbmSygUThBe9GikrWgEnoiJ8MDv9dBp9QQw5oS9nkLKexCRbQLc7Y5OVFMTOKwezKrUpqLsqRSn86tivUENHBFCF6sSoFwmcB4Tqj/XAIMHv+LJmFxzpVJBLpMTmQtRlOv30GxRiIvrn3omafk7Wbm81lQ8JlwYESRz6B0dFdkGuW6RwaD3WF8ZqQxS3SYy6YyA6Pwc6VxCbXL6avlKIqGYGgpxT69NXBLCSsjsddS5kVkMZSpjkYR4tTMT5ZiGHSzUbmpADjd5XdHS7clriNnagAxmYhEOkmkNQMLGZdki168bnSWh7nqqBypHSH3h1eJHiiHXQzuIVDqpB4OIUrGM1ElrypXyUBEHBGaXMc32pB3NgcdISBXx6B/OsovT15JVhaTcjoYiImalc01BJGJJjORHZY3qs2Eg8zAY3YYG/zIhwY4zUPRLpE9tCWXKJynvyDdLp1VCNES8Rg8RUinIu2FGo6B6D888cxdWLl/7r/+pLBSKTVO4Ktht4ubFc3jx8FGUmnXseuY45lZX0Gg4yGWHpHV79uTf4/gTH0QsOY5Gq4ur1y7j+U+8iHQ2j6uXb6gOLUsIARwoQE2xZJrgdbC0sIwzb76C1fmb6HUcpLMFjE6MYGRUrUU65FWECUYW0etF8ObblzE+lMfwaAKz1ypClR+fSuHG1VWMTYzJ6V/Ij+LA9A5cPn0GR48dRGQohCtzV7CxUsXK8qrwPg4c2IkHHzwqD252dh7LS+sIxOJoI4AKy4NoXPRvK7UmBiJMrpYXIimJgApWRRMiFC7MVdrYMWOhEZnYebDlaxYUU+qwTkgTdxD1M2q/hnXTaWrL08YQv4JJTauNNi45DyTjifsgNwP1DikQLkzSmGRK0jalU4FJ98lG5lc2m0WtXpPTnELqzIxWVpYwOjEqmZOorgVDqFTKUnbZU0+tTaJaDoSDUg6x9GnVWUIyCOiz5GnLBcrNnU6nVSqT8hzMYLiZjI1JkEHAehdJaUbSm64LLmBb+smp7YRFA5ivIQc5OZHsxlDEy1g5qbsCgVXWqNzU3Pd6sEnWyQ0t0jzs9Ggpb092nt6SS1i1RPWGEHBdukd8PbLHSbrssqWum183rrpsMkMWaVH+DkFgwVjU3kc7OQazEVM3zVv4GYWd7m52NbSTnNjoGlsdaP6M/pvi6MxKxfRO7hmvUXlvPIXE7YOBl4eYzjRIQ8GVkxDjRHNvfNIRYoBngpDVpmEGabtWcg2mDHNxH2ZBxtiOv8NAncvmUCgMoVypCLeKt/oDHzhub9k/TOr73d/5srBkm62W1GdOr41WtYxMt4anDj2EatzB1LEjuL1Uki5OqF7Gy6/+FY5/6DEMD+9DpcoTsoSbczfwX/z6L6PbDmN+7jaaTRq9O1JX1mu0fumh2+pjQAfNGzdx+tVTWFopopcIY3iGft1N5HJAqTzAwnwFR4/sQKvfxOwSXQMdjI4l0KixFUenwQDajSBiiRDyIzO479C9KGSHcPmtt3Hz3Fls2zWG9U4Rew7vQalYxeULV7G2uiwZS6GQxeHDB7F33w6xF03nc7i9OI/T715Cr59EYWQb0kPjIlEhA5LM1LgJTPpLuxmSmFRRn21jPiwCtTyxCG5aZJ9gn9qD8Ock4FD3h1kJS4ZuR6jg/G8CECrZaLoFgvcQt9GFZ7kSWnuLWpWRctSFbBeG6PrK2AO3B0shsRbQMontVhkg5MagBau3CWTaVyOg27Dg6ajAoTI75SfsCSib2XWE05NRcB89DdlwMJ4n3gaigh5ni6ynknA/mCSyTOL9Y4aiuAGF1HW76jVIO5ejJvyOMV3TERPNsBSHIT/KJKOuR72+hjg1iFi7GNNId1EAcUfLWkppSKklH0PvkXwO839sbbO5IJ9R+CgK+Kvxol6rbGSjW2wzRD1w9fnYQODp5mmw4LMSgN6NbrxCLat4j73f1TVEXWgZ7pR1wC6ilpbWFcJ2m9zERh6bYkBWY9iuF5aBgtmJBY4+D28taBnF1+Xkdz6Xcz8Dgw+DzurqqmQ7PAg+8pG7EM/6yhc/j2q9LKdhu9k0wucctd/As7uPIJFOI3fkAJpsEQ76yPS7+NHP/gLHHj6GAwcfRbeXEtO0peU5FEtL+MCJD6OQz2JpcQG1ahWFkWEUi+Q2dNFareL2xYu4duYC2s0uclNDSG7L4DNf+BX84Luv4dy5V1GpOmjWg9i7awL9fgXXZjeQL6RF7FqjPz14RlEoFLB370GMz3Cy2mjx/H8l3St/+ZdwWhUUdo6hmwhjYnJUujVXr1zH2so61lfX0e40kRvN4J4De2U0fsfuGUSiGVyfXcPZs9ewa99RDNObSk4zlli6USSFl66COgkYVWn9u3iji4WZ0ZZWTylditpxZLCR8kb8zHkSGsMzTtebvWeih7dWdFpRXpdRioGW1yGLncN6Gm1M+m58k8xpqlR5L2JR5Ew3kvkdc/q5C9Qeq9xBDBxSrhnvI5OP+Qf19Ino9enmNDNm1m3BLHBmGSpfoILx3GD2S2+RBi4Gat27RmDc/h6vw9xzfX96VRGM4biHGrCZEOpuWs0c1IpFYziDiY4paMBhx5QlkIK6DM5601XA1E0lfHNDckrIczduCw71ptXwTTMNk06JlY+ODLg4iZSAek0205Esg2vLPCJ5zua/9VNq1qQRSwOQxn5+JvN3I+/Oa7JSnvb1XTjDOne6nSY9WFi6skPqZjNubqLrXUu8mNHH0VOPYLsFqjmASbkWZuB3NYj5pc9/FqXyBiqVDbRbDdd6I9xv4dDIKHYXppHasw35vTtQrXVQL6/hZz/9awyPjOHeIw9gesc+lMp19FpdlIrrWFxfFH4LlfPZERkdHUEsHMPt67O4efo8lhc1wxjfOYF+rI+bS7fxxS/9Bi5fXMB3v/89DHqsZxPiwU0FtDbTyDDr0xiGCiMYG5/G+MQ0RscmpEQQ8hNFGZnKUxJgZRXf+Yv/G9t3TGNoRw7nr15CvpBHMp7Cjes3cXN2Hs1GB+E4Rc+poRyR+nNkdEw8x69eu4X88A48++zPIRpPgQQqWwbpGL63UWxWYVapsSgz6a4IrFpag5iCmExFMww5sUwWIqeqebgamGSZmjamVVDTBaCL1xXLd08ignZ242z6d5v5+Nuabmrtmc7b9NpHxXADgh55JvWxBA7f0WlPZXcmR7Im5f7okIuh0FtjM/e1vDat9cu2J7CWR6aGMjfSC3QWjzCv7V6THkaSkZiNawOxfRb2zuqG9Da/96w2f077mTQg62eye1azRuMvZYKCDVRGmdN3D91jxw02/IvNfqz7gflHb0mJG4RmXIKrCUSh68BiMxKYbClnAphmpsoaZjknIda4dtrbZTtJbgeLr2mumPdanTFDgq8xC+IHJ06kGBJtcogJpgS3eeqpJ91QdcdfzGrGb3/5C9KtKJeLqNeq0qqWqdFBF9kQcLSwDbmxEUx/4AG0+kG89tbrCDkDFIYK8kbJLIfzlCLNJdbq1FGrNwTgjIUc9CoVzJ67jPlrc0gQ1A0PEMxEMDKZ1/cs1/HA0YewWGxh7tZtzF1ZRCydR258CNl0EvmxceQKwygMDSOby0rpw1YgH5JwOIzxFxMf4gXc0hvzS/jxf/hP2HtgGypoYq28KjYf5WoLs/Pros7Hm8XOBe1FKJCtMlfqNLn3wBE8/exHEaX6mupQ6KbxbXLvEDApqmmpericV+L4Vo55HRNsjG6I/7VsALMBx92wssLdZNvNaNzVvAUA9BaN2Ty+XbI5WNkyTF/JDRzuotPvetwNfWX31DTZh7erNEjaAGo/u3UU9b+WLX+0/NhaypkrMbYqCmLq9/wBQxJEv4XMlvvkBQgvgOu1aYmz+dl4n8JPN9Fn75VJm56DGzg9WU0/n8V/X2wAsv/ODIEAN79Y/tr7SmdMvYU+L3Gt11y5T/sa3vPXzMl9NubN7DqQe2SMDezvEIRmGaXe3lvuhOlGETIYHi4ojsTsyQQ7mSOjwFYshvX1dXzoQ4+/f7D5/X/6u6jWKihtkCuzgXq9KoAx236hQRtHhyeRD0UxdeIhhHIFlOrUU0nLNDJHEtgkUFFr/aBxSiGGB8IkXbh0FedeO4lus4mJbRMyb0Xgk/YZwTi7UBXsmt6BTqOLjSZwYM8+nH/5XfSCcXzgY08jnU0jlMiIhIWSj5RvISe4qUVZN3cp9iSi0xSm5DAdsHDmAt74yfewbe80BrEuQjECw4sydetE0nJNZPeyBcyXI5JP8HNoaASH7juC3Xv3qqm6AH5cmDp8Zg6OTRtfH7B5WGav2XLKzVJMLaXlhAYo7RBsDiL+Ot8LQrrFbEquVZBmSv7AIdiEm8rrafif+/KXRPpz5uL9J65bCvgIX7Yy82E8+vteMLSv538PzTq8ss4yV/V+2FLLW7N3ZnE2o7NZk5dV6H3zAp2XfphMRKoRTUvce2YAMe+9vYPjve6be/83fe6tv6PpjmQ8FvdxA7J33TbAiFOFcei0RRgPTjYd9FrtZ/KejtBKTDCx60nnoQzSJVmWKd0ViFJMx3dI8PfYuhbeDCVO3LJPH6N9XQYjNh1sQOd1q75PX4a3md1wnOHnf/6T7x9svvmH/1xId+XShv6vvCHkKxEA6jcxFg9jb6KA6WNHUDiwB81qCx0KO4v1B6e/TY1LhmwojGjIQbNUxNXTp3Dh1FkURgoYmh7GRquEOoWDOg7ymbzUyww222empf4sV0jnD6O/0hbezLO//GkMTU2iS1Erjtkbvxt2D3QB66IhCt8LEQcIqPOBuIuE0Gk28e7PXsLC1UsoTGdxu7KAfi+MR47/HOKFaVHDt5FeRu2Z6UjbkdwX7RKJd7Qpo4yLs1sS+BejTUP9p431g3YDkTlivIxA63P3JNqywd2tay1yTWfCmsFvDUTe62xe0G6avqmM8oKK/3X8qb8NiDZYekHDnLCmxauZgy35DLblOkh6JaB9H68U9DaAvXa+sjiAio4OA7G2+CU+8TXtpjT/5t9oakGjkg72NLf33p4S9vNtzoQ2l6T/UJDxDoE7P5OX9fmyEXMSeAHKBiXtGgnPRYYdVTPYf63MbPg9vU4L2tvMyoRxX3tb7xUPGvWFkgzHBhcXM9zMLBaw3gxj+ktN/7PgVfH6yKMhpYJCbMxk+HmJw5ZKJaF3cObwFz/z6fcPNt/+oz9UL6JaDcXiKkobG6hWy0I6Y0BJRR08deAo6o0WHvr4M1gvVtHkAjMqYFrTBkUqgIODC7evY/at81i+cRPZsTTaiT5CSbZbo4hHHKzVmkhlh9CpUUmPbVMHTU6S05OHC6oWRKfUw1Of+iS2HbtPuC3kumhNr90YrV4VF5CgzVYkAxK5J2xZizOTA2ejjLe+90M4gRZ68S6u3ryNjz7/OUTSY7JwNbhokLGbgAtd2qgCOmu5Yw9tr+PgLUk+WAXTfGm6e8p7R6DNtt3T17f5/axPf/Cxf7eLSZOCzWXM5g1lr8stotxg5n4OX3qtH00zRXtdW7MJf7DyApOXZdndLW1jAx4yYHu3zQKuXlt162ewm9+fBblBRu6v4l/++2GzE1tGbc3itmZt8nomk7FZonfv9D7Y1/dOcRO43YzIn8V499gfbPy4js2Y/MHSe/4W//HAZFlB0rr3ulc22FhJTt1vutasZQs/lyXyudiXKUxt4LFdNhv8+HMcQSAALMRLts5dVT+9H3wXSlBYXIakTAk6sZh4fLPtTUoLg/yDDz3w/sHmW9/8ugC5jHL1akVwlGKxiHKNGhtthHp1nDhwP8LVHo7+3AlsUMe1p6xESftoMs9SoNPAtQvv4vqpd1EuV5AbGcIgSlX5FmKJCBLJNJqVKvqRMJr9HvrtNtKxhAzFJTJZLN6aFeJSNlZAf6mFw489gsMvfAQh8VbSDW22hgkyWkqx20DqujRQjGKcoOYExPoOygsreOP730WGEp+DDnYefhBT0/tF/IhSlKyZ1SNHW6t8H0uKE1N5Ux9tWrz+Atdbp26eq4/JZl/mh90yyjZwPIFpG+i8EOaBxPY05qbX9qR/o3u/4QeVve/qhnDLF3fDbg5atozxl1Hyowa49rAD0w71dVlsUNAskQCmTf/91+aR3ewG19c0QLJps3sBRDe+mNhTloo+TpIt+W+2xZq8DFHfcXPW5hZ2Ju4rKLy13NNOkmxUM7phW8E2g94M+Prfwws6/szW5lc2vulGttevgUYbDma1WPzIn5bJL2uGY3VqJPsjvuNrp9v1Y9vrsoaNgqE/SLshxHx8YjbMWpRLptnUHdl2IIShoSEkUylZD2R984ugMLvNMn7iOHjm2affP9h8/Q/orqBPgkzQWrWEjY0iihtrAhg7nRp2D43h2Mh2pGdGkT1yAMWNlkoosgPE32tUcPXtt3Hp1JtAy0FqPIdBkqi1eojHyNANDdBsckgwglq9IpwdlmCd9kDIfhwsY6RMx3MYLNQxMjWNE1/8HIJkk7p1tlkopo7ljZFA5GibTju2fFo6O2OFv1avXMcb3/suYpkEUlPTOPLwB1TUKcRZFQXIGOh009kg5k/HvYewJWfw7SiL59jTTx+4XVD21LQLbvOD9dA55b/oYubPaDpt/bstb8dbuG6W4Af4vDTKXyP4IBXvFN+aZdgMwA7n6T0xXRsXZPZOZW8xm7/5yxgTrLzMyddZMzwSu5n185p2ta9E01e1wcFuclu26cfTsstrM/OnXcq++4S8ThIDi2QQJkC6r28yBEvk1PGAze+lW8XfldqMpdmuIDMFOQwNK9u9DNvVsqWhBcbNye0GOROMCA+Q6+UHl8WzTIZ0NbDLiIPwjzQB4DOTmTkD5rqC5j49G/vcyZNxs1BfELZBh9wtjiwwkCmrWYFhVgR2cpyGdR97/qPvH2y+8Y2vCYWeWQE7UUytqpUS1ourKK+vi8B2dtDHi0cfxfL6Gk58+bO4cmUZfeqLBLvolIq4dPI0rrxzURitgaGYTNXylEukdDaEgYkDhJQPpYtBu10XSna1TPFn2tp2kc0PycQuEed4hSzSKD7yW7+OKCOqeWCSuQgBzZfyGvzL2xT24ZvWJrkbjoOVyzfw0l9/B9mRIex79BjGdx7EgDcN2tmi5rCYqXN0gHa5JnjZZc4HbksKV7XeB/Ta7rBiPJrVCIJvTmQh7/k2rgRKX2uXv8IMS8sCr1TyGJ3epnMXkVm4NkPQZEQ3h4pye1wPuWXmxLOBzsWPiJNIZqftZv9G9S9Eu+DdgtGHOXlByrT5TWCSe+ubQvauTzEGi7vw2u1/e4HZ1+kzm9wPlGt5abMtDxMxrRyXuGhPbV6SPfFttmbvOR84P7fSETyNFyEDyvySkdu0HUm3TazRVbJhE2AEXzSZrH3+btD0JVW6lm1u40Vpf+Js/67lk+kI6IPe8pzMntgiF6HPheiDlzL5Dxh7oN2RARmskN9PpzOCZdJqRqALU2WwC8VAx+zmYx+7i2DzrW99XWpEvimDAkuner2G1eIqKiurKFeLCDfreOHow2iubeDZ3/9tnDl9QTRXeq0qLr32Bm6duQTEE9iIhEQOggg1e/vxBBXkHLRbTfX4CdFjOYpkQqdeK+UmspkheY/CaAHpeEKkG8JlB8XFCj76O7+JVKFgWnqy/Q3fQP6m2YxpuNgU3CPSOehT2oADk8STHAdrl67j+2yJH9yPsQN7UdhxELFgRKQKelI+UaZAyVRsqcvC9vNEfKxbCQIigq3Apc3eXSamS+4zy8xMLvvr+M3gqr975IG8uhl1Qcqm9QGyluSl2b8HILrBwLeQ7QLxt5Bt7uYvGdw7a7Ijf2mwNcX2r31fAuHO2tgNZg8CCYL6YXxf3n/4yyj7d3/m5CZWBrPwBz/3ePZ+aMu3NmdHm0se2b3yVv5yygvem7Mb/+/e+TqmgDbawxokPDDcwN0uFCD31AQE/2Hh/d3A2/7gZq5183vbYKNBc+uXzcjs69ogbw+erRmuPeSYxRCfoSccKxAmDRRAp8YNsyJeO8l9L7zwsffPbL79R9/Q08z+z+lLdlMsraG2so7VjRX0G2U8NLEd92bHcfQLL+JKZQGxZg/v/uhV3Dh7Ef1YGKuDDtaadfFc4oIWQWSDd5ARqobmLSSTUQzlU3LxnJxmNuQE+hgazsHhNGs4hnwgjbnLy/jIF34V47t3C/t40/I0ryvUA18bUjejp1RmW4T8vhCU+gOUZ2/j5b/9e+y6ZxcSu/Zj2/6DiAhzldRzhZ37Uo4Z+jbfQlA6vQJ7ItqVrOQx2Xa26eFeKofv5FQ0XRSvZDAl15a2tw2mmze4F6z85YSHs+i/eyCzZTbrNVmkS+6Tf4vfgVt4OMRWoNbdED7MxGJEW69j6+fVgOQPKJsxJ5v1eIFscyD6h4KOLU+34l3+n9d7srk7Z6/Hu8deSeQvVWwgvwPH0lWwqcy1V+wvaWVpiqSRrwQ32Yi0tN+DKOD/5Dbr1XuveKQ/MGwNEnZtara3uXO19TP77/nWYLn1QGHzhK1t2z1jNziVTsmYDbM5/hmLx/D4XbkrfPMP3IleAnIUemJ05+hCZW0dS6Ul1EqrmHSC+Oz9H8TtSAczD+zGa3/1AxQvzyM2PIzZQR0LzQoC7R6CxELYHTIEI4si66asYXQ0i0QyiuWFNdQqNIZ3MDI6gniUrbgWEiQRxYcwd24eH/z0L2L3A8fkmuzituCMlCEy6KkL2WYMNoLzu5wx6dKdQMfoJGiEBgOUb8/j5I9+IBPiY0eOYvvMQWHM94IDRAYB9KSmMQnuPwDI+heGjgBsYa6aTaYP09fVMt/fvMk2YyB2wegi8QBlyzxWLMEINvn4N+7RsikAb2U8ezCO12nazLj1b1j3vrt7TDMst2PjyyTs6/k3neW1bE5nTKZgYrQ/2/OfwLYcveOg2dKV88oxL4hb6r53Yuub3bm5/BjM5m6TPCOXYOcFfXv/77xPFvSlJZAN9N7Vby0TtwYBG0A2l9fvzf2xn+O9Mit/8Nt6cNj38NaKYXf7ApRdf/xdrjkGHHakOLU+NTkl+4hNJM5UbmxsSGLxC7/wovuSd/zF5o1/8LWvutiBTaf5ZpwnqpVKWCmtolJeRqRUxheeeBY/OvU6go0WRjI51NHD5VoRq70e6KtFOUUGDd38WuvKLjaAXzrdx31H9mN5cQVXr1D0ijKJAWSzNFun/UhLRIyGEgUsvDOH+z/yDI499zQGnPTdckK6pxBnXkxebsnWthZWqUc9YnhVDDj0AJLWdrGEV/79v0O0MIqpo49iZPce9GnMLmWXCQ7vAZj5H66cIObEsRolW0sv72Fv3vQeX8bjqdjTSU5kw3K1m3TrInFLIF973mWJbipVvMW0eRGanW4Cmm4qeyfN2e0LtJsWrXVW3JId2Qxva0r+XuWXXsud5Dz3qnzkO1n8Pp2WrdmO/974r8GWCl5O54Hum69JrWjs/fd/Vvs9f8Cz1yhgsLku+3lUYdC7j3bKf+vvb75mL6D4A469jq2BxR5U/vu8NehsfQb/4OfwPeP3yoq4FtmNIiDMtner1ZaqhHDIUJ4OrtRb6uHRu9Gzode3RFxbSAtQqU6S7Xod6+vLWF+bR3lpHi88+SSefPJxvPvT13FtcR5vXLqA2mCAZocnLY3RgJT6o0iwUUDXjL47A+zdU8C+Azvw+mtvY32VICxBt55EgUycuhwE2frisFm8vIp9Dz6KD376RTK9NNjIHjTpvukaecMqHrVbfsaUQgOi9U5AWMVcCAmKNNPnaX0NN155Q/RibzldHPnIc8jk6IMdkAluE93slvBKAV/X05vnsQmWH4zwpe+yOxR70VLKA003ZQ4+4NsLrv6sx99y1Uv0Ewr9AKItfdzumQkMNj7YBWs+oJdCmet77/LB3hY/KrR1G3n/bTfLJmKhfrA7fmlzlmD/efP99Heu/IFB14QtV2ym62/jeh1xP5XAK0W8NrR9Xf03E0LuhEDcQLl54+t6F0DWx7vSQcvN5ZT/+v3Pwt4zfxb0n8ti3ut13+uJvFcg8QegraWu+wTEsrijZnS9nuA01EgisM5KiMOc7JY+99Fn73hoW58evmXKKJui2wugE2Cv00KpuIbVldtYXphFPBrAJ194Hm++/DquzC+gS59m8TBWsWjVW2ErjUi5bRvajkgfIwUgGo9gaXEDvW5C9FUlKFF7NdhGKhlDwOkiHUuien0D4/sP4/lf/5wIWbGjpCevVy/Lc5UJagVz7YczextkYlI6o75aRGl5hcY/4sfjcLq920LMCSIeCuDVS+fw8Ec+hqltB9ALW3vaLRiMAWm9E8wPOPrus92Hm77lq9BdsNdrcW9GUzaPGWwqJdyZHtutsj/rBaQ73t6dsXHvzmaeyXsCqlu5K1ZuYGsX2txzd1W5oc3d3RpYbemmr+vHL93swxwQJpz5Gvn+AOdtfq8MtTd6EyLlBh+hMpjLtpnvexEV9e29iW83U5DYYWxONiPbZvzBx1my4L09EG0bw3zgrRmTBnpdZ0IONQvXXLKX+bk3TOkBLjzoIuQmtG3CFe8M6JuDkAdVi1qBpWkIsG2ycLPemIVbYci1HQAAIABJREFUHIh/iqQo5Uop4mWYy889dxc8mz/542/pw7DtSTNwxc9BKnKlWsbaygJWl26jtL6EbquBWJyC4Jz6FGEFUwtrsEkls0r3NwGA7WTqrlLOs1GfQ69HrVvWwvQlVqlCne4l14Zj9B0MJeJozVUxtu8QXvzS50ClSnaW+FZByjKQQyDW7g7CVhDJiggRhGu3sDJ3W4JMinasVLBr1FFr1dF0euiQxOj0RKlufX0DnX4An/38F5HOj8HhDTSzIfpQvZNS/tuC3u91fPgOfFm45jSzHS37q9pZ0gDpDzT8d9FucQWMdJvYzfpeJ63bfXOnkb3N5QfP9WTzZpDspnaTDF/StDkF33w+6aKTXeJdm81WbHvWLXltW9p3QPiGWaXakwvw3eP3Tnzc+6V3zA7FakbjYT53dvG8YGPEbmzZ6NuYWx+l9/lMkOTktQhoKFhrn620y1UGUHhdGjwUQNQ/zKHguz/ue9lDxwQbSmYIRkLvMuob+WKn3B0JevybBj7ZN35owQ1wdy7MreWYl0l5h8PWzEcrcZ3bssGGz57llOXcdKWiIcmwh1/41F3MRv3pn3zbW/AG9VYSkWYc7Eytr61ibXkZpeKK2H9QV1cyFwnMqmOimrXA/gP3ynQ2+++cyqYCWywaFrnIC++8htvzc0hQ99YJiUoaoySDlOhzCO+ig0IqDme5gcL2nXjxK7+OzkBdIHWNqxKbZDUiCk3HRAjwW98o4tbFS+jVatg9s53UZiwsLWJxeQXlWhXVdguVdguNVlPmp4hkU33v0L3348STTyMSo+0I1dTsaeqdpG6i4uMfbK2T3YPPDN55Ka4GSvfkJAnR6Lv4VqibnVmZRrtG9WNvzTbseX1nMDKr0Bwi/MPOGvlwI5sp+iOZ/3tmsNZ3eG4+lMwNcU9rE0ntdW4OgraENJvXzVI3RxZ/kLsjA9JIb2OkVxfZbEKikOJ3/tJU38p0EzfFTb9WBF+Wa96TtLClmSnQ9LObvellQAabNEF2Kz5jqjsfNm6LKx8z3WQqrAz0VDHAsg2GtpQzvC3FPw1ZUOtmSwRwEwYvuGiUUlqEN1Vu15OuLxUEU790who2HCg4bHlJdp7LSkzw+6lURoaXGYwefvguxhX+9E/+aBPAyjeXF6YodJ+2qC3JbtbXVrCxvoo2W9YcNRdMRh3ypNtCW9dwFM9/4lMiGahlGVMtSjI6WF9fwemTL+HajWuSpmVzQxjKD6NaLWF1bQVdWplIOtlBOhbCRCCFTj+ET/+Tf4wOBzh5s2VBkTMj41KIBEPoUCt3fhFzZ84iFwjhnoP7sVgv4ZVzp7FYXkW72xNBbinFAhoAQ6EoMvkhTE1vx869+zE5vV2ISxxdkHP2PVqm7gN0GT53niDuAbapqHOPO182YzMbw3w2d9F2Ytw2thxdRiDLyyXcNFrPeP/r28Bjsw4uRA1simPZdNuWYXZy3Pd7hh/iD4LehvWClS5SA84byxovU/PGGuwpT+rBptP+DnDZ5Cx2H1peg/l8ogFsCZ3ykLzI4baFbTg3LFedC9pcwtpxD+/zubtZno/bRTUHm94p1ZBWDwSTAppRK9e2dsty2HoQ6WyT74dksJgZkQY4OmXpD5CEap+p/0W9LG7Td90MyGY9virFZMU2qNjfe+9rU+laG81tQKVrBnEaBhR2pGzZS/ymVqVbRlimv3/ubkh9/+2//BcuLd5ND/mm/QF6BH9bTTQadayvLWN5cV7kPntdLl4WMZrSUT4zFkshmc7ik7/wi+JgqKe8LvZet43LVy7izBuvYqNSQjyexP79h3DgnnsE4b5x4xquXzuPWqUsrxsPAY/u2I9bl+fwqX/+VbQDbYTp/MKUja8bCqJeLsGpNXH1py8jGgAeeOAoLt6+gR+deQOldkv5Nn3tLCEUQSgSQyYzhB07dmHfvv2YmJoWZwMEI2LcLryBoFGcM90oF5izwWBLze6eDHceYT6hKyMTamtt0bxlUqUlpFnT5iHqo9Zgo/MwZDRvXSw2qJmc3tD8vfJJywxdPF6Z4hEP7Qlukxq/zIVKmNqSyxwllrRo8Q/fppHXN5iDfhYrrG3LG1+w00/iKhi+1+LfimsoIU5LDPPrtqZwv+fPQlyiowXb7bW7zJbNGaKUI2Zz242k3/PqGKuJJ8/GlFLymW3GadjPGpf4cH2B0JbS/mBvVPvChAXE84cMfgY6+f9gU0NGdOgIyrEgK+0pnV1/xDLJkPh7a1D0rxUpy23HzFfW2efkVfEa5FRL2/hekXcHR2yAKUUhJZ5pj7MTpd7fmo0RQP7lX/6MF6nckOWFRbm8f/Htb0jU0lXvpeuS3YhDQA+Neg3ra4tYXlpArUYrUi28+WHoLczgkaUVaCqLh44/hlSaolMkNCmgVatXcfbt07hy6by8XmF4FPfddwzbtu2QTU6VwGuzF3Dr2lWsr68BvSZ++YknceGVs3jyH/022rEAojQxJLLT7aC8soK5t99Fc24Jhw7txa1KEa9ePo9it4UOb+6A7occjYgilkxgYnIau/cywGxDIpGU8i0g9hgcISBzmCWd1qYClPlU5uS2yDi/3qBNi9BdyIarYdAHqw0ij1/wKP6eR3L0s31tnFLWp3f6qU2LXTwewOq9P0tXj1Gs2QsRNO97/rKEf6fSv+xZcy38nvVE0o6kQZB8mIMNVt7h4pEmhbgpN8abTfKW152lnzuMaJIDu968+2RGFjSBddeYbg77/wy5wNwvuzn0dim2IhvVLS483M1PlPM/Rxl0HJBfprIP/gxEfkfYGybHMZKc3Bvyecgp470T7EJLFZODGClXbavb/WTpJbpG9HpJbuWaDAV6iAb7GAR66NLvipgoD0wrAWpIgXYImpud18w31EFV/7T4VmIfn7+Sdz0cUoN/IKiDncw+KWa/fccM7jtyBEPDBXGs4Otyndi1wnvBANOmV5dMjYfvTs/mj771h6JaZ6OdTpjKI5ObxAfYabVQXF/BysoiNjbWRbycN1TYg7EksvmCzDYRNK6Wq4jEVDrQPnJydpZXllApbcgpmE5nMTI6KdiNRMuBujs0SkWsri2j0yji1z7yJBbPXMFDX/oimiLUNUBjfQNz75xDeX4e09NjqHdbePXyJSyvb6Are5lyEVFEKMKciCOVzonCXy6Xl1F5rmB1WbYb23bKDINaNoEOuJE7oNiVmXA3wDlHOjiiIIvNcDPUOE3bp7a2taejMi9NWWNOF5v2e6eR2qjYDeWm8z7AVbaY2+HTzSd73eF12BkjIwVp2hX+k1o3kBl9kMvRJefKkZqD3E0glGcgPycOBIqM3oEL2MxGN5GGK2Vu68/aUQ69ls1sYlc2xOJRJtVSUzSD0ZmJcPuz7vyYdTUwF2zfn//JKXENHEbj2T3VNauxhESbhaklilEWMMOjNmjK8xNdGSoDhPXv4u3Ul7EcyUHZuWW3xKgG2JKDLhjWt0l+XjywdEDSZpBMWyhvS8uWVmUJ4UEVk1NDqNbqKJXbaPfCCEdSQCgm2TnfT9/LHmS6dhgolPelLqn+wKNx22MWK4alh5LId4heFMX7+V4RZDJZ7LvnAHLk0cTVSobYKl/fmhqKsyclQ3s9VCpVvPjiXQDE7Ea5aaNvKtTKEvBU7wpTcB3Ly/Morq+h02vLpqRHUiY3hPzQsEhI8EOUi2U0Wiy11FpETtReV7KberUqN4PKX5ksA0DMnZXhvu21mihtkFm8gM8+cRyNczfw9D/7r7BSruPqm2+jcnsBjXoVseE0zt64ghuLC6h2xFBRPJQJ9lI2dLhAPGgIyUwOqXhSRZ3DfBBU1ScIxkhunRa14pNMwnSIbFquIxwevmFLQzcNlZLAm6FSiQtdpuJv7Su77HswUNnZFbPn3ftkflOCuHsK24ED2SS+ssbYgVgIQbJMs5kF2xCxb36PQLg59U0rU4KBHQJ1BxxNPDFBQjqDZv5LQVfN+vjF4Cqf0c5jiZi4BhbNNGxGZko5c59swLNYj8pm6JcAkRo9ZTNzo2qg08+iGJE+K4sXqauABk5tSOggKy1o+Aw5yyP2wkbO0r6eVybxxCZDVm1idCBZp8h5oPJLGxg9MQiMUxKFfmGGY2J9nzRD1HvDTc+mCG1u9B7p/Jy+jjm8xHWTjQil+3NwmS6k75z8MWYvvY4HH9mJHbv2otYIoFLvolbjRk+jUJhGIsPX5T2h17rBxkRnnp7dJkEw98mOdIinRN8w7i3OJ6WXCUAMVMaKl6p9xGQpvctAksqYjrHJgjn5ze9zfVrjQgaeZ565i9Y3y6hNX+aJquKXI/al3W5bdIpXVxaxtraGfreLcDSGVCaLnGgR58RdkG8uDgJ2BkR3pbgPcriTQDODEElBCsiq5KamgW20OwNUK+tYnruAp+7ZjcyNFWQeOoxaqYVBu4uNehXXisu4tLyIjXob9EOLxuICNo+OTWKoMIxMNicPWiwmKCcaogkbsRuyogeIRhOIxkIifUo8itFZHCx5M0WiMYgAP4cvFdfN6dXiNsCYpa9ZAuefTCbCfxcRLpsdGDEkTXkDasVrN5HxlBaMyYie22zDLwglr2WlUM3f7cZzA5xvAt5rgQRc+xQ7NCqZlSjfGcV+g1nI4jNDnd61646xPCyF8zxWuK1urJ2LBGjfNLb2Viz469VPNtNRANkL6BabUWDbBm5TEpgMkRvDas9Y6oDN4uyJb/kf9p7K/TUB1GZj/jLOBWXNc5dnLl5e6uelwVn5KHZt8PnI3JszEEFw+k3xHtqgapnzWuJyBtAU4wzI9AJDVEu0AB0+gUtnX8XpV/4KUzPAP/n930MyX8Di4gYWbi3h1uwiikWaHuZRGBlBIjOCUFgPePnMoGCZutDqOtQcXgFxw+o3HS85VwlKWMa4lagVSMFifVr6R2KarRO34Z8M5NTAkYAtt0TXxpNPPmHDiA9m9iKLfPJ/+Sff9k0SG3xCggXrWFNvis5oFRsba1hfX0W/O0AylZY0K5HKIJXKYnJyWrSCgwEap3uzQJra2fKCdbGeTDyJ5JaY1ToYtNGjvk23gUunfoZUo4Rndt2Dc4tz2D4xjjeuXcHl1VWs1Rro9YOIpvLYdeAQdm7bLtfCci4eT0gaqDrFIUTpqcxJbrauHJY/KpjFzJHXQUN57ZgZ7gg3mlHd4x3TU1XnY2xpydTFFCCaqppsUP6uOYqe1OazGfzUw8OkPKCfteFsmK6OVCm2tPG3192TfytHxmILtptieReywvRUtQWjH+zc0sXRMQuDSZjPpn0SD8PTDMc/ra0AtPlFExHMKbuFRKgWNMZ+xJZyvgBrszsPpDVBxm5a2RlWbEqzKbuapeoyB5oHLPvAWXljzTI1kHqZqH4801IycJAFzOVfJMhwHygTXoOIeWZ2MJfPSZ6bg7b4gBGOsAFVkCxfFubmZeaaOZjMdUmDPBJJOzh/6kd486d/jULewQeeegz5iQncd/9BDA1H0Gz2UCllUVoZ4MzZN3Hz5ixi4QyGh8bF6SSVG0EwlhIOG8eAJFgLNufI/KEEFmOrrCQ+q36o16WZtGcDTFtjfpZQpOt2oZjR8H+K/+nBaRJ5fPzjz///CDZW99Rh/UlLQruW1Ci91WyIVCh5N9xhdB6IJRLSms1m85jetlMyCcp/anpssgQfPUJOdneFeBCebGTORtEsvtvAhZM/w4Wzr+F3Pv9rKNbK+Ju/+yssl+toDwj6JjA5OYNjDx/H8PiUmq7zWJDEg26Omk5z5ioQjGAQiQsQF+p3zDrgTaajpWr4SKzbBPAbrgM/gwEGZbO5J7B2aqxMo12ggnF5+17Pczt3ItIK5o3Ef0pPINte1F6A+Xk7d2ROJQso+rEGG9Lsg+ZaciVLJWC48UYDoyuurkHDgtGazXmCXHbje9tZ/6bzZV4wdCUqTetbO7a+7MRgRgrzqLe1Ylq2xjSAut0EpuSUDe12cvRk1fvrE9WSjMdIZ1o+k8GsFCTVdacYlzxdDbym1ezyVMzet0HEKgRIUDLBV/hf5vN7sg0awNxMif9uRKqo3cQYHKKWNje6XI+uMW3CKNir7Ttmsn10+100mh00q4u49s5PsHDtHUyMDqFU7+GHL58Rje6nnjmGT3zyORw49DCi0SE0OkWsrC7g4ruX8O6ps1hdXMJgEEAhP46xiRlkCxPI5IYRCSfkAB8QfBYHFAZ9fX/J2sxzou6RftmszeJzDhIpDf4q+arPg9bEWkZFRFCLqn13JXj+p3/8R24WI6CnyDoqNqglsUn9BpQE7EgZRH4NN7QCZY5gJdu27UI8lnT9hl2uiNlENuzZBWdPImvVS99Vvn+728S5t17BS698H+XSunhBZ+JJDAIxRJJDOHD4ftxz+LD4QAkRMKQMZTdFZgkTDKLGwNgH3rp8HeFAAPftnkE6kVDUnl0AWSCmrUxFQQZYppDupjcSoVaG0YhTWyyFAYdTsG7da4KN1uEqDGWBNW44uiryM9Poz51nsgxlq3niA2Dl0RvvJE17PRq5bgA9XXhCsXwVq15iPYIHCOtrk9SALRMk85WFr7+vHRT1zrbBkZ8pHIyo8Fl/IP+mglCOZwnsCnJr6i0MWBNz3JNPyh0tJ+U+Gd8oDX567tBgjniGltTmiyCq0zfYgXZJ9LkxyMvuNp07xbbEAlmyEB1d8bAl716bo9O0cPVUcIMfHQMoPC6ZvG4q8szk3ykXGtbAxYAj3ktUEzBi4eFAEM1Ww4CyJgiJLTOJrOo4yXvMeTuuOT45/o4TiKDndOQ1L5w/h8XZsxhOthBslETUbXaujJOnr0vg4qGXK8Tw3AvH8au/9nHcc+gAMrkphJw82vUmzp07havXLmHp6kUBlps9qjcA+dwYctkpZHLjiKaoRplAOJyS/Ur/+F4/jAFo68wM31Is/JY1QLtbkoyNn0VwnWhU/pufZ22tKNKg/N6Xv/yl989s/vjbGmyk1mb3ZUtqqW1bRb7tg6XqlxVIbrd7CEcT2DGzB9FEkl6DBqjzdGct58MD5mzW5LWSQ5R4cLroDFo4e/p1vHvmpADGJFL1glEMjU3i4H0PYMfMLjFmJ/uXN4glkIViLa2a/7a0vIy1roM//7vvIxmJ4IUTxzE6lNMFI0CadgYs3mLbltqe1cBgpRX5+txwEojNKa8L1aZECi6rt7NHaNNOm6bStqMjuAntfI2Mo+0caGcgiH6Xr6EnsZLYzJnjlwCwz4hay3I28Di1MqSbdU8YZGShG1kKOaF9J79iDkYi05eJ8X1ZZgotQDqLWnLwszDTjcfiRiOYwUuDqwR9+l8bX3DJgFjSmte1OIpVFrT3SoKm6/ioJRoDGN9fOzx6GksXyQQu916bDFqzF2Why7Oxm0fDikG/vWzavbO21nSBcvM5SbPotAUMt9mflGHms9IZUvRc2JHpUjBOhb/Vx9Byi7y1EKbUyaCLemVVWtzxVB6haBStTg83rlxEt76C+vpN1NYXkBnOYGUtgJdeeheRSBAR+Sxh9JwWArEIHnzwftx/373Yv3MGyfgA+aEEpmdmMDI1iixHbhBHuVTH+soKluZuY2VtVQLWGmcEy2XV2+a1h5MYH9+JwuRuuW7NWBVkd4NzkAeBQhP8fEw4qmz0DAaC3czM7JB/O3rs/vcPNt/6xh+aaG46CraVaNqYvnLfpLSch+pLxOfFtVqM3kns3LUPEQ5hyr02xm5bMAjvtVweptcJM95Mg14LZ985jbNvvYFuq4lALIzRqR24975jGB+bRpQkPC4dnmbU2pCNrNteMgbxzg5gfnkFqz0H/+fffR+ZeAKfeOwRjOYyEhAk2EirUzMBu4k0pVbDOi5QV27TBBAJNqYDwt9j+aYEOhX69mdzluZtAUXv2DZgs0mtbdCyuIDdTLa7oaWNxRx0VoWLWwFbk4FKOqwnOj+fza74ntJmNZvNBbbl8PDmizQIWKdO45stYDazEcPcNh07Pdn1Gdt7JxudF8oWrC1XxE7XcJlMWNZA7pHDbAYt7fIBvdGpS234Pr7xDP/ogz8ztqp65Hq5/BFRGbD6Qkafl90z6Zh5mbotszTW6DOxz48kVKWAGN6MoTXwRBd5WHaeLBlQXkD5NhLWzHlkMzc9mxgw+iivz+PGlTNIJyDBYWrbPnR7Dm7euIJCJokrF97GzdnzyOW4ucfwH//jK4hF4wjyOjgASYWEyAD3HLoPp0+9i0I2ifsPT+PDH3oIVy9exyCRwIef/hgOHXkY27fvlA4agxXZsMRxqFHVbdfRqK9jYfEWfvLjV1AqdXDsoWclyMia8BAxzTzDjli18O9s9PC+ULlPODcdbedXqlX83PN3MfX9zW98XU8Ctp77ZCsadwGpnpS/ISk0u1PG70YXmaahJPZEokns3nMPwpGYgkpmVMHbYJZf4WUC/hTWYMT6fv0ebs/fwtun3xIEfGz7FPbu2o/h4REdN2CUt9dEQIv1vgIipkPBmxvE7aVFrHYH+D++80MUyGx+7BGMpJPo8jPy+sMKXGqnqS94k9X29TIWjxfitaIt6OcBj7bMkZktLfhdkpWeq+xAme6U6QTxvUn15glpcRQJmCw1BHzztF792ZINJi6oBpYcGowk+LEEMnq59pq5gcWfSABJxVGsWLU8ZbPRJEv0AcjCVRGJVC/YCdbkaqDoVlKcQ7WeJdhYPMQcANq50O6XBmXNKCWbCwSFr+IGIYO/uICszexMFqoHg+JexBHIEbOHmP6pmY22wbeIYZmAIH7jNqs1GY1mTZo9cT0oT0dfy94TBiPh1tiAaTArKV2NQSAzCLqV0B6JmI9QRGgV5HSxNHcF/XYR+3aNy4GYY5kzNCIDwb12G2feegPzt68hHK4jGBzHD39wBulUGuuldRnLkWwiFkc4GpdZv917xvDbv/UZfPjJ4/jOd17Cn/2r/1XuyQOPHsWDxx9AYXgMIyMTGBrKYWR8AqEIM88W2vVVXLl4FSffOoe9ux/G6PZ9Rr/FpO3mD37OdqfmVjS0feHe7nY7aLOsMp1k/vgv/cpdMIi/+YdfN4mmQe5NCq832UPTJb1CAI1mw2ZY8hBa7TYSiSx27Nwv7XBF5z3NFv1hbxDPH4D8D9J2I7gAmb6WikX0eh3kc3kExYdIiyXBitzTldubGY7XLJGFEQzi1uIilttd/Ju//zEK6RxeOP4QxtJJBMOMyG3RJbYnGhe+PbEtVKZZg+4aKacEa7EYQVBPONM6tqexzG35Tk+b8Wir2+DTZrPajWLLAQV5DXjrmxY3d08zGVNKKcFN031ucwYbxQU8cpotfS2wrGZoltXr4RVa2iqAaYOtOmtyOG8gtAHBM80BI6e6H/w2/Bd+T4ot3hdFT91gYksvSzHQFr5HkbCtYm5wXTsWqDQi5MxG5bPZ52ycP81t8GeUlkkrWZkB4y0OZyKtKcc8EqK2pc0RIxkaP3vPSCnY9awHG/EaluBaaziCvwgwzNKYWWSng2p5DfXqhmB6zLqSiQTCIQdry7exc/sodmwfl0YLZ4q4tsfGp0T17s3/l7H3DLbsvK7E1jn33JxezqFzQGpkgEQgAYKkSEkjiZQoilQYzYzH89eussv+47KnxmIcTdkul6qmSlZ5RjUqz1ijNIEiKZKiSJEgCRDdQKNz98v5vZvjSa619/fddxvCGGgWCHT3u/eec+737W/vtdda+4ffx+bKHcSoo9nM4upbmxgplXBvaxP9MMLYSAYvPHEW8/NzOKx2MHNyCc+99DQ+9OIL+IN/+Yf40hf+T3Qa5Ba5KBSSAjeM5IoYK2VRnJlCIGx/HyfmCrh5cwsLpx7BM0//HBLZ0pDmy2C05iDoBxxYyZIpI8nIMUlVv2/+Ygz4jd/6dbu1B0XY4D8sTP9P/+f/aeg0M0/ctPNsiSDAnLTCeSL6A7YsFwaFjvk8u1EnReBoS5LhBTAcYOxCfeefDeM5uskNtfq+aQPWumLIhkG4D8fXLQsMMTb29rHd7uIPv/ZtjJfKktmM5TKKP/DkMk/Clim87sHAOeIvAiAb5N5mctbfeKjO5ya1s5LISRq4/Rtym7BORfdCkpgmqdywDDYiTjQdGFvC2fEcmqkdj2YdlFIS4Mzr5GESbNRAoVmKAUwNAGvLJRt05HoHI3qPWcnHzoHHtp+CU4niXkHnAbBtgiHvxg6tF24Rs+IhUp9yg+6f2GDBcwsM2ABrswq9JaUbDM/jtiWtdgZZHhrW9ND0BnmGZmFb58TB4WHN601pL9+vPAuC4FqWDkpnk12RX0Zyn0pZkoND1K4NJRUSx9Hnn3BD1PY3cePqT5DP8lnEqFYbMuyQ2ebs7BQef/wR5HMpwbh5mO4fHmJkbFz+/o3XfoKNlTvo1g/Q6qTx1lurmJmdwbVbt5FMubhwZhK//RsfxvLiHO7c3METz7+I8cU5zMyexLe/+Q1cefMy/tXv/ykOdjvwnBgpJ0YpmUE5ncN+WEfHd/HEUyeRSfXgJEfw4sd+DbPzFxAa61OTdQySD66Zvt+R3wvuJxmwrgMGda53ZpZcA7/8fiZiEiA+TtP1lNMTQRmU/GXLBFFzCIXfZDxxjG6/L5nN4tJp4/R7nNkMQp1Jze3rBqm6lcoPdQYG5ZVhXtou6nBpY3kfA0m/spf0QvnLdbC6vYOtdh//5i+/jZnxcfzs009gPJfWHzML2S5mm7nI6R7o6TrgVkhWZsBJA8LaTW0By8HkAnMfgvrQ9J2nvICGRrMzwCw0Q5J4Z50RDaPXnuo8JVkWCV3AZIZKUHMEOGWWIIZiMiKG+IlmYfZa9XsbGstquEc2e+AmIvBpSwX73digY4OW8EyEc2ED/PGEBHtACNXAclgk3dcScHhmlrSvzZdpM0T9TA2QkvUMFpsGKCWkKSis34n6Lh+vR2VG27a84iTHnJrBwWa5P/qDKkeRTp46Q9o59XKPQz7FNrvnn1pdkQ4zlBVghsXx9xr8vaiHrXtvYe3uFZw7PYs7aD6UAAAgAElEQVSxkTKyuSIOjjjSuoeFpUXMzc2YhozeO9vGHQ6DTCRx4+1rqB0eoFs9wts3t3BnZVcyo0arjWIxgRefPo1XPvogxooFZLwxLJ6egZMPMTm1hHt330YqncLl17fwJ3/8I/z4tWsI/QClVBZeCDTDDnKlAp5//iwa1SrOPPQsHn/uF4Sbw9lvw2p3izfxe+z5bXQ7XbHulbIQkIyJa3F8fFy7UckkXv7oy4Pt/nf+w2Y2X/rC7+ijG+AwypSkBmiQfpoWLZXKAuYZjIdfWLvTQSbDYHNKODZaCh+j8MMB5r7+jT0drbfsEFA3CHJ6KQYIHeJxDOEKDDg2S7EgMV+2vruLzVYPf/T172B2fAKffOpRyWwkXR7CVGx5wtdaHEPvzxKhjrMRS+6zC1r4PQRhefpZdzMDhuopq+CqTmfQLpGCizaIa/tZg6c+N+nqUI1uQNPjjWvLJg27EhTEaYt0d6Ug2Os6LqHMwWEyGXYVZOCdwXRs65vZ13FGdEzYk42eIFFAAzCfD7Et1c0pXV2+Cs5X53WYuVP2+7MgNtNvW/lpcD3uxkk30GRkXLRyEJls1pZzFluT+x565jbIW02aZoImyA20WdrVs89ZupHSXdPvm/iKFcnytCYRVLAuQwbU4HwsapRny/sxxGgFkjl7LAH0mli79QbyqT5OnZgR2Y7wv/icOAgxlcT46Jj8uxf05VkqwNqSybAHe3tgyP3W1/4T6m0PO4dt6R61Ol3kMg7OLeXx6V95Gi8/+Sj8RoiJE2NITLIVXULYPEAuB1x+YwWv/ngPP3h1HX/7g8sYIVM/ilBp+njiAycxOR4j5U7h6ec/gekTDyGUAY82/9PT735fnwCTU5MyYaHf64jUiGuSWRmtW+wa+uVffR+zvr/8xS9KZB+wZI2wz6o85bAxHRdJnwLDpiVF2w/QardRKIxJGaWt6PstEYYBx7+T2ZjTdzibscCzXYR24dn6bziQyaN5R7CRDQsHm1SGt7oSbBampvCJJy5hvJBFnye6SPiPEyH73lYzJJvRlDFWqayapuMNJomEyRys2ND+LL88KT2Z6xnOjd2AA0mDYS3LyW5nTw1lD1Z3oxiJ7aoYYpVhH7NsEY6Y66LX94W4JeWMCSZ8rlzMDDIsFex3YZ+3xUf4d1LumYBoqQqawQXHmJjVTQ2wIy09eAhJaWekCnLPg0zG8rQUIDbJnME8hoiCJsDbPuUxzmK6Y6ZsslKIQTk4lGXb569ZmA6VO74nzcgU5FXSqgYcf1Da6v1a0qYRJJvgZPE7zcQUQFZaCCsA7gsg7NSxducNPHhhGdOTY/BD7WqxzOh3ushks0KIo5RGOUwB9nf30e8Hyj4OfVy9/DqiuAcvO497axXMzc3h3//Zn6PbauDUbBGf+cxzyKdbeObJSxibGEOn76PXCZF0OsgWXKQyBfzxv/9b/PV3VvHaa/fEI4ozCPpuAi989CycqIOTi0/hqec/ATc7Iie1et1rQJX7NBtC4ZO+YDL6fSiuy/JSIQB9niTSfvZzn33vzOYrX/ySpEeS1ss7HmMFgw0inHzl2woJ2NC/2YJlsBkZmcL09IKovvU006t957/tnw0vdvvfw6WZ3PRAISxCkvveTwKgyRykRjesU/OpQs/ePTrCSq2Ff/P1b2NpagqffPISytmUhAHBB+Qdj9vQA33OkCPg/V6sdoKjfjF6Lwp0skNhAWarS9HVrNYVsvGMTmpw74I16AYdPs2lJjadPwm4gxJU38O+n5LlFFBmkUa7VbqmEQsaDir8bwv+Dko0U5opM1efmi257ErTQEQej/oWscwZFogyOGlGR0LdMYFw+DlaIFuJhseizEEWbZ7hoJtnMBTb4bIZiMwhky6Q1fjYLO5+uwtbctnS9LhLZVjVg+3AeWVkkfP5qSqf/8h3aLIqm6HrvjBBSp6tCcDCtPfRbVXkhGdh0Grso9vYwQeeuYRiIT/gYQksQRZ+ryszs5m55gsFrK2u4vrV61Km1BsVnDs9D79bRb1Tw0c+/uv4X/7p/4HTp86g2mzjG1//JooecPHECD75C88iWwjw+COX0K63JCOiEyZ1S4lUEn/7t9fxN3+7gjv3juTzcpkM5mbymF1OicThxRc/iZG5U4gTRSRozTsgW5oHZIONZIQ92eMUaHpJEgOTyKRTmODwSBlA2RPC30c+9tH3DjZf+sIXzOmkYKjlIwxnVjS44gNT7YexEooiAc/a7S7Gx2cxMTELzyMmctwqHA4275bhDAcYe6V24cuitTdt9AT25wfBZtDiMatWNo3Kn3f2D3G3WscffeM7ODk7g0889RgKnnazpKoYyChsYFTQ8b4uxqBcG7abHKyhAeBry0M+D+EmmI6NpQwM7mloZKqe/toSth0eWzIJmc8EdE3Tj0snu/hlAxjQk2Ukjc4sJT4KDQ1gKOBr4qC8l6Fm1qDjpsFbn6PltfAzwsgf+NDKOF/TFWR2aEFaWwLaw4SBwTKCbQtZXicyDwUbrYJ9cHND2YhtMkiWOiS1GKyhgf+uOZElozKztAalqJZ7NgPVo8UeWsaDRiQ6lshq19CgxjV8MWn+a5CxwxJjzqhvYnPjNio7a/LcqPSmvm9qoozHH3tYg1jfRyrDpgT3jif4DPV7xPL5PTBIXL96A2trKzg8WsMzT1zAhTMncWttBS9/9OfxZ3/8V1i5u4P1vSouv/U2SCw5OZ7HB1+8gPK4K4FoeXEeqyurWF1fQ+Qn0Ox0cf3mId66sYvy2KwIkxmIlkYjFEaSePChJ3DxoUfh5ZkVueh3+mh2exgfn5IBk8eHpTkM475oo9Stj5htKLIlqt/Z/rYK8M/9+uffT7D5HVlAcooYmrtNgW3EZ+TiL6ZLdlA6Fz1P01a7J1nN6Ni0QeyPyYEDsM54bQy4KgbEuy/YaK95EHOGA8twILIbdzhzGmxmiZfKw9nZP8Ctg0P8P3/1PZxdmMNHn3gM5RQ3GsUWxDsIEB6712nKeP/ny2kn5Y4liRkC1xDnw2YfvDfyDwggMjBzEet8by2DjoFexShEyiAMWaOotpiVuQYthRQA1ffTa7OdDykJjG6HHA9auHJzWSW9SDlke1nm7XEAk0AlWZWS/mzGo8/RnuQqaRBzKEtuE9IedTYmszOgNLerLZ/1/fSeJDAa3pGWxcR9QjkhdW1ZbETlIqKaFqOyY9GjZTfb0tC2m2R9DBEbFe9SIykFkrXEO15zxyWcLWXpAKgBU7Nw+9923YvNBWUdglF04bMzEyeQTCRxsLuKG9d+hEISmJgYQ7FYQK5QFP+k2dkZMeNq0+XAMMbz+ZzwbbxEEr1+gIOjQ4RBF1E/wM3rN7G2/jbmZ/N46PxZuNmkeD3VD3z85Icr+A9/9SMcNpvIp12cnSjjV3/jFSydnkT1qAGSYNfubciyb/c8vH1rBz++sop+7OHcuTNwIx/9dh1jqQBPPPUonn3hBaRyJfQDF40GXTjbWN/cwtmLj2JsfF72tHblGGw8hGFnEIBYPlFyQWyLJaAczoAkIb/593/rvYPNV7/yJS0JBp0M1fuoTMuCdaboiIza0+AM/CxmNlNTCxgfn5EyynJzbDB4Z3YzKJvMqngnjnBf1nLfyXycMQ1qy8FJZTaWYDEq+ts9PML1vX38u299HxeWFvHK45dQThHTiNFnKSgbRDeE7kmL3Az9p4k9QkkfEO1sxNdMQE9rTcEFCzD0eq2BlS4w3PWSAKw3eV9trBDQcSfHttBtecPXieI20oBiSWhCCBQUUh0G7XcmnTCh19PgSNXt9vfKZtTOopaEeu/a6bHP2ZzmxCQYcIxlpNh2uGqaZEvm4VJjuETWja73qUFT9VcszWzwEMhJAG7FUSzLw65HzbRUs6acJBv8j1Xothy1eMOAGiDdJu1W8ZcEE/OdyWcZ3MXE5AGILGWsaYLwPTvtJmrVfTH755tlUmns76wAUQOPPnRBx+y6fH+FGYrFPLwEuS5ZVI6qqFarMp+slM9hYnIcmUIWB4d17O9toHm0D7/Xx+r6LeTzLgq5jMxichN57GwcYWuzjhsrVbSCCIvzZTx9fhGlsoMXX/4A6p0esnkPO+u7qOxU8OO3d3D52joyoyM4de5BXL1yBZ/+uRcwO5rF5R+/hl/81C9i/sQS6k2a/vvCXqbVytFRHcnMCE6efUQnnwjexkOGzz7A3t6eVCy5bAYjZsa3zVxZunHrPP3ss+8dbP75V748ODWPASJd9Dbf5qKxLW+yXvlz3GB+PxQkfWZmEVPT83AdTxam3baDDo2p/2XdDWEEvDrZNASVzcltF9vwzw5SYPMzNmPSPzcqXK0BBIvhP5VaA1fWt/DHf/0DPLC0iJcuPYTRrNpNRE5SamjFofSX3YjyDKRVbU5HIyCUGt8Ar/pFGLzDvIEEA+FraGqv3RrVlFgilCUkimjSAOl2M9gSymYFlnFrd6AEHcNStfwc2Vziv6OA7HDmaNvlA2zLBlPbahYPZNU0DuKsxYjMc+Z3HILgsXbQCEBLmcn7Y6mUVLW9LQcH/BhaiBDTYXAwz1edCOkWkBLSJteGLReVJg/zGnUdsHiYgPLsdA04TzbrsWCmYU+bbEufAwOySmaUEXw8NUG4VKJj00aBrD/JwtQSdHAOmHY7MYnK4Q7W125jf3dTfoZTW9uNA5xcmsLzLzwz6NTxYxhcjg4P0WpW8cyzz8pGfe3VV1HOZRH0O3jo0Qt45RMvo9WM8b/97r9AKZfC1FQRz3zgEra2d7C5fojzZ86g76fx+//y/8Xd29to+SF6UQ+nTkzi6Sfm8eSTj2JyagqHlTba3SZuXruDftvF1793RVwrLz50AfVGHd16A//oNz+FsHuIIE7i+Rc/JFSMbq+vWj5ajwYh+n0HjXaMhZMPIqA9hZHwiJugG2B6egrlcknKMRIRaTfDZ0sxqh46Dv7eL76P8btf+dIXbUTSKGFIWSJUNKQtBppBmTV0KDMdbDY7mJmZx9jEDBION/PfZRAPyhUDRA5nPfYkfGdGc3xRx2xX0wM3C+K41WuihQQILlumeQeVGi6v7+BPv/tDXDp7Ci9fehA5aZSR7UkNlyp8NRMw0dy44UnZYslxZvVZWwYNlmYLDZmEKU5juh+Gms/IS7IWr8cueDuHxwr55BkL+1fLP3XB05JS2/Ja6vHepPVMEpUJVtId5DWIQbkxUTLXLV0XblqTsVqhpw3wROBpA0m5iRWwDlr+pisjJSRN4E0pxGpKrTE1k7MZjZVQ2ExHDiNRnStAzt8PB1jpatiy2bbCmTkaioV9X1sqDWM49uDRA0eBa/vztgwe5vfYA0WBXZVKDEo9c5+2Kh6UlGbd83263Y7MTLt94y3sbXNkNLOrGH6viScuXcRLL70guJZ6vUTYXN/E3Tt3sL21jo+88nEBWL/7rW9gtJhDNuVianYE5x44iUqtjyuvX0UicjA6msXiiVk8+dTTQOzhu9/5Hg7rffz4hzexMHsCldY2pmYKONrbx+joKRzUmnjjymuYnZjA6RPjuPjIedQ6Af71v/kGmo0OZsYm8bnPvILnnjuLVrON1ZVdXHzgYVF6g51DIwTmOup3fXR7QKXh48SZh2XEkpijaY7OkIJeryslrjCnh0YvW4yP39Mvf+ZX3juz+dIX/pm0rIWrYLkhsmm0/h2eYXQMGuvC5gNutbuYnp7HyOiUnOQ2kNh/D/NPBlcznN0MKZsHJdZQBmMX5XBQGgQiExxthiPBRti/EfYrVfx0bQd/8f0f4dGzJ/DSIw8KQCwzcjhrysQMa2auZRA3vVo1astySFw5YDoZ4aXBG2hNID9r+Br2fiUQhLGg97ZbZd9vkLUM6W6GgVDr32KSNZMpWUsMzSwEjGb2RYzIlFXc4Cpm1O6iMniPT2vbUeS1eZKlqE3GQHBqTpth6YJgNgzQhnrE19lAbLOCYfBfsY/jjthwJmuBY64tUZNLCWp0dsZS03aDbJBQwiXvS3GeY6DZCGkN+dGq2hXAps7PZFWGxCelp2A0em0EOCWzuq/jZ0B0BnhiEpGPZqOO7Y1bqFcPcbC7YwDlEKHfw2OPPIhnnn0SQeSLr0vQC7B6bxU3rr+NZrOG8xcu4sUPfRD/6g9+D4kwQtpzkSuk8LFPviT6pu9+6wfY2z5ALptDtlBANpfGpUtncOfGDtxcEW6iiP3dQ8wtjSGd8/Dtr/01fnJlHftHXQRRD17kYbqcR6GURKsXYeeohYQT4szCDD7z6efxwCPTWNvcweLyOfzHP/kmTp08h0tPPomECErJkYnQ6/gI4wRWVncwNb2EYrGsJbeXgpfKCaGz1Wwqd9SU6TYTJOCtGWuE3/6H78NigsHGTg0czib09NFMx9bCesLy/3hq6sV2ur5kNgSI7XiSQT0+9GUOlz7Di/Ndg8jQhdxXMg0BuBrVjlsMUv5IEqBSg4NqHT+8u46vvfo6nrxwGi9cPIcCFbAOtw49Zy1x7xiX1tlGCqpaY2sD6AyJ8kwGY1iylidjldVM3xVfYeCic6F2YGjLYTOWAZdkSCNkcR0LCMsmtEJCU0LZIDAojbhZBYNQvEjU3tR+WaKgSQP4Z9ZsW8q7AS9GH+JgExtcxALSUtIluHH9gS8NgWf7/eo1GrzPALJ2jVj18IB7ZJTxUusb/2crsbCQmQ2U9uu3AlH7TAaESMsCHzq0FCA2EyzMG8jysNwhI9a15vTyHIwMxwLmvFae9lHYR7tVR+B30KAd7tYdnFyaxdLC4mBKbK1WwfhIGQvLSzK6qNfvonZUxd72Dm7duI7K0T46vTY+8tEXsbu7irjno3ZYw97uLs5dPIOPf/Kj+E9/8U00ak0sLs+Jxe4br72BUiGLJx57COnRUSycuojbt7bx53/+bfzotTfRrjfQp9DTSSN0enCjFKZHipgouuhWm6h1mHHGWJor4cLFGWTzDhZPLmJyah7/+T/8FS499hRefOkV9ENOhlBwvN+jhxRndkfYWNtGLp1Fl618N4kzFx9BtlBEo1GTA4xe4mQPsxTmViS4LGzsKMI/+sf/1XtnNl/+ojKIFbTUYKKlhTGtNotROTZKUKJ/qWhiYgoxA0xNzWF0jJmN4jnDi9WeRMIuHc5YzKW9Wxn1zsCkWMT9A9g07aI3rD29hUEjgZMTNI/qTXzvxl188ydX8cyDp/Hc+VMoptLijEZegSpWtUi35YNiMvpZNjOwAUjumziDMSCXNrIhr2mlpRtPywbt8nBjCXip3FpzD8YK1XZcpNthOlfmmxh0xgbiQH0t2bN2A6lRlGae7Hi4rmpUxBJiiOJ/vHGNFwwHyolLkCde0qJ5ke9GR9poRjsMxqtJt3jTyhPWblTAlFq6VZpx2NivuA3vx9iBGuydWYzU94YBbMfO8IBiOavgtKGMm3eTtSQZqJa6ckgZKoBVuNtqbJAV86S1h5BD/EYzN3ZWhHRIcqO4GajXkNWJ8Tpkoobfw+7eFvZ21tFt16TbE7T3MVIq4OWPvILpuRnxkeg0W6gcHqHV76JYKqKUz6PTbuPg6AC3r9/EzvoGWt0G+n4LE+MjyCbTqFeqyGYyMjh6amYSbEbu7e9jbn4czVYdKS+Pgz3OVXMwuzyFBx5+BPniDL7x7cv4t//u62jUauByp/NBQG4cvw0nxuxIFstjU2jXWjJZJPDreObpB1Aop0EYNfQ93Flfwa989jcwO79stG70Fe6i3aZ5eShBhwcJhxscHVVw+a2beP7lj2F28az4j/tBT7Rv9A8XBnSnI1IlPncesJ/93OfeO9hQrjDY8OaU0hLo+FQQSrLR8giwZ2QLTMF7/RAzTL/KOgXTlk/v7EINp9PDmY29wncGokHHRoICdzGDHHECw2S0+IjNtpiGy8Z20e73UWk28d2rt/Gdy9fwgYfO44PnTyPLuJRwxBSUabLiGGZMiUmTyFFRTxtD2jNGUwxSqiUygYWvpUNdqOZC1vLUiXly+5KCu8gazxuyVHU43TF8bu5DnjO3MQN4V/AAL0EvWYLUfbVsGDK7GmiXTDkg98Mui2AXDMDWV/fvtqNtWczAwpleantnAG3T+RMbS+vrI94wKsLk54jQUmat0+hM7RNksJklcfIvDANXATRj82kHpTFzkOdmpBZCLVDri2MCoOJBfDnnIsl3KgRIo05nS5/LwdPgN9zEELwx1E6qdLjIEZI7PLYljQJOXmVXNZBnZqkccuiEIXqdJm7fvo61lRvotCooZTw4/SO4boTy6Cg+8rGfwYULD0nnlbogHVFURzqZQq6QFRnC0eERbl69gZ2dLfh05Y9CdFpNZFNJzM1OIpEIsbu3i/mFRYyMjoD0tZFyDl4qiUazg3S+gNXbd7G+uo9O4OH2RhXrG4eIqCIXsN5BP4hlYCPLXF7jybkZjGTT+Myv/TJu3bqG9bu3MToxgsnZMbG3OKw08Yu//Dk4iTTSGU4bAWrVGlptPg8NxlzDAe0juj1ceesWHn3qeZRG52RWXK/flukTor4nBiewwbHc5u//g99+72Ajmc2Q+ZPNSvhl9PsKfHGBs/PAtqcCltz0BI766PdjzMwsyTRMAZHfUQe/s563MgDNBsyJ+I502F61/RldVPqzNvXWks26sukmpuaJ+FOj20O928G3r1zDd6/cwgcvXcCzZ5eR5cMSB2IbMLTtypJQ/E/MB7OrJrxcAQNNMBAfCyrKGfR0QSsfwXaxzdj3mJ7InCnUR8ItGG+XPhvtg2BlT3/9OL1m6mscl85wfXhuSa4p4bEDpj471lhqQLn3A8FduBFpoYmEYhixrEDlxmi72yh0DQBLnocGbc48on0lWcd9HVQmAdyMRXGAPlvmJkCLjxBtgIgX9XtIZnhdvGejIjfex4Pv27rmScnEg4DPidfCbyCSaQI2jx4GbbXBZrI/O7qGn61vIEpqAuL3q9Btu5YZqa9JL0ed0DWQRvfS4uYfa5Cj3YMA7tJKByKaQglqEKPVqOPG9TexunJD2Lyj+RRSYYNaBOnEjI7N4IWXfgZPfvB5xCkHyciVDGdlY9NYohQEB6vW6jjYPcDayj0c7u+K+XmrXhVl+MUHzsicqMuXr+DZZ5/B5tYaHnnkAoKwJ12k5TNnMT+ziOtv38Yf/Ouv4ca9inzHGTfFIddS1nbjAD6lCOkEHr64hM9/+mfguD4eeexxZFMZ3Lt1C7lCBvNLk7h29Q1cu7KOdG4UDz78KMqjI0inPRmE1/cZyBlkjB0qZ7h1+ljbPMKZc48imSmi0ayj32sbq1naVKTlH643aqWIV338Ez/zfoLNFwZtWLuZubgtpZzdD7VJsE1ifilqoMNg1PdjzEwvIF8ckQ97N22UckusX84xBX8QVIawl+FAM3gd+ogjihOZ1rB0YpbATcXoqqegnl/6/7V2G03fxzeuXMYP3tzAc5fO4qmzi8g6aTFWdz1eCwHD43tSxbcRVIrS+fjZ6QBJ6pwSamQ94P/oREJmFMkUbUOVpGcjEM2GWOcqv+NYZGgFg3yGGjyEbKJZk/lYmXsu1pPMlFSzI1iJwSXEVUNOeReRw+xC/W0l7tBflmNbDTaj36V2tjgQUCwT3JQQATWzC+V0kxa0jN/VkrUfMtgosY/BxpNZRWxDx+Kfy5/hOBJpLtCX2tFhZvTdJRFUsBAaz3ObW9Nzo4i3bXrJKKTsU1GrduB0XpP69qrxF1N29cPR74jBgX+unUMthwT8TZDS4MBzMvJ+3MDiyyilLa+D4C8tRgwTnuVIwFnwAbyEg0blALdu38DG6h0gaKCQDpHhhMpOB/VaDblsGclsHi99/ON47kMvSCZdGC3DDyJcu3IZfrMpWU438NHq9tFrd3Dt2tvYXF9Tnxyf5MA2Tp84ha31NZRLOTGoevSxh5HOpFGt1NB3gbmZaVx98wpq7RRefW0dh4d1ZCnmjBx04x5o/NAzefLSTA6vfOghPPbIKUzNLWJyfFoA6dt3b+LmnXs42DqQiSSOlxYM5sMf/jDm5uYRiTG7i7DXlyGRXNvM1BvNLrr9NKanzyCR8kB8KpV0ZFwTEw6uR3bpKLvgM6HH1fsCiL/y5S8e4wDmC2MNxi6LBfk0w1A6uD39+HvJbPxY7DoZbCxHxG7TY56NgogDINJmMvZkH9qgw3jNceCxBAieTDFi11ecIeSN879NsJHN6qDR6aIZBPiPr/0UP7m+gucfegBPnT2JtMfFxjY0mZHqr6uCPsuxMBwSUwocZyAK8oqlqDgDHpeYyqcxhDrjW6Itdf483fO0pW31XTag2wxwcIobx3stJ5QDoSXr/a12yRwsKMsQLrGNuI9mQQyi0rp0NZAw0A20UYOigviPwTPAdmhGxIAE/3Qv2imetD4lj4fkLw3mLgybPJkTR38yZbXEMdFZRuOokZRo7kyJJJA8CYJyTvD5c0Ahr53BzzNBykoMiA0CqSQRor6aWCWo2NeAzUxE8DHTzRKio3S3lAogh1DURYKm7X6CeRQih5gE7Ww501YlCCSt9TrUFm0LIMwCmzKE3e0tVA8PUMw6SDptdGp1HB42sbldlWxhenoUEyNlvPT8S3jyhQ/Ay2XgpJIo5nLYvHcH3XYHHb+PdrcnlQGFjIf7R9hc30Lt6EiYyK1GFY3KLkaKHkbHCqTni6Cy1w4wMlVC0I9Rq3QxPjeLK9fXsXa3irTDPmqMjhOhw+CJpHg+nz0xjuWFHGZGx9DoNoDYx9zElEhYeBDNTo5ifWMfR9UqRiYm8NwHn0MQxKg3Ojh55hzGRqZkQACDDTPqer2L8ugCsrkZhOij323D8xQz1GqGa4AunXp/PFx+67f//ntnNgw2wrg0W9aK3fT01tcrTjE0O4dfS+jDZ2YjZdQicoXyfRnScEvx3TCad2Yww7+3mcOguyAOeAwSjLh1iaicEBhH1GINMZ4l6riotlroRBH+4tWf4vLNO/jQo8t4/NQs0sk8nCgrXxLVrAO8xsCooT0AACAASURBVLRD1IqAQZWlBCdJ1Mi4gJeid3EajpMafN4wP8dKGiTpkDT+iHbZcN0xRE5Bd6lF4O3pbXEO21kBcZ5DKfKS3oxsRvFZkTpNO04aiBTQJkPVdcjtqMCJuzLtM5kcQxjnZCQOU2OLL0lre0C4ZdbSQxzvoNupoVRcQhSNIYqTwqmR8oplnbGlIOOaWZM6MzfldcyOvMQcgBHZxIq5cLyH0ZAZ2YsEZWltNxAG23L9qeQcIozKZmcTwuJDwuXyFJjXjIblZQ1+sEHNO7zEMmKUAZcYkqFlyPOwzESjnpeVXEEQ7sBL0DlyDmFUROAw4wl0xrt4AulnHx3sYuXOTRzuryIKmggD6n44ZjXGeDmPlNtHZe8ArbaH2+sVkw32MVHKY2ZkEmfPnsDLH/soZhYWBCPpsxRqNdBotcTqk9a2/V6AdoeBzEen1cbR0T62N9ZQ3d+AE7aQySRQHOXolTwOdvbx7AeeQ72xiRvX13B7tYG9agu9TiDaKOoSegyKUkq6KOUT+Huf+AA+8fGnceWNN9Ho9ODGCbSqDQRxgBNnlzE9MYZb1+7hxs0bSGfTePrJZ3B0WMP1G3eQzhXwK5/9LSQ5szuVRqtN0l4XheI0srlJyTr7ko1xoKNOjaBrn+il+BpSO3wfTz37zHsHGzKIj8sCm7kMMX11uozppx8XLMQWfJ/swwizs8syrG4Ys7HvaU9i20If/v3g6gYUVv1cmwEppiM0PURxA83WCir1NWQzoxgpnUPCHRczSku4UxUvcFRvIEy4+JPvfQ9rO/fwwsNlnJvLwcUIEs4CnMSoTInUgHhs8sTPE3Je3EMCh4iCTdGGwC3DcWcRO2UIvG/wJr0XyyRmRO7DjQ/gROsIow5iTMFNLiN28mYqob4/X6atcYJtxBB6iMJdhNEa4pj8jwUkEotwEyWEkZaJlnMzcPfj5okOEcXrcKIjIMzAS55E5EwicjhyVstddVazjnrc4sQnthFFq3CiBjLJafjhPLz0tOhpAmZ1NOhO0E2OG5v3x2DSRRxsANEGnJhJ/ARiZxmJ5DSncg1oCDYP42skmEQ1xNEqomhd7jXhnoWbWAKcrLyO9HjiSBpElYHNbg3vKeZrsGcA3kUkvGU4Tl4yEj4TzfpCKbV0PlMMJ9xFFK4jdg7kPuJ4Fo6ziAAF4ZOITzLH8LC8DXzsbK3g1rU3UDm4izCoAnFHNGPZdAETo6MIOjV0Gk2MjC/h9kodPjK4u3oPsd9DNuVhvJBBLpXGR155Bc+88EEsnF4Q8LzdbKFL689OB+1eX4DfbqenrfUowPbmKjbu3gJ6LXR7HUzPzWNyegK1w30cVRo4sTSD5dPLuHxtEz/4yU1srG4jLXgXBKsJnBjFQgpnlkbxgafO4Ny5GczNzyKZywtut7W6CS+TxVtv30LQjdGoVpDJpdDrdTA/s4CbN++i3uiKtvG3/vE/wfziMtK5PNbX19BqdhA7WeRy4yiWJ5DPZ1Ee4RrWkcYsm9j2ZmajGqkQv/Xb7wMglmBzH2ZiTKOsiY45WflBts5WbIFjefkPNLPJ04HdeMe+g18zeH/zOe/k2Rz/3mpfbOudH0Qs4wC1xnU02yvo9ati0pVJL2G0+DDSqSlEkSdDt9gxIA56cFRFIp3E177/NeSLDZxfTKLg8WRLI8ICEu4S4gQfXkJHoopLtdoApFOs/feAaF2CTd9vIJWZQBDNwUvyNB8V/EVb4cOksBac8EA2iOdUpLwIGWQY3Jx5IFHW9rVglNy8SgZ0HBosbQLxBsJgC1HURyIxjYR3GglvAVFcMFmAtvWTMheLG4WfsQ7H4ef1EYcphCgjdpbgJmaBRA5hqMJTz+MQQJZyPcTOFsLwLgJ/E6HfQDpVgustSlB0EtPwJVvURoBDSj/ZKA434AYSzjacqAKEBLxz8ONxeMmzAIO+8Tfhc0mzHIu6ktH4wYoEtn53R7CbdGYWrrcEuAsAxvWzzCkdCKbiA9ERovAOEu4hHM5WYpnLZ+nOw3WZ4RQl6PN1JNSxA5hwu4jDCqLwLoBt9Nr7SCUJYo7rd+AuaEZlupfMuPxuE5urt3DzxquoV+8CUVs+j1lruTiGcqGMyuEe4l6A4sg4iuMncGetgtcv35C1D/hIO8BYNompsTKWTp7Cw08+hUefeAyT42V0fbaRa6jW62j3u/D7Ss/oNCtYX72JysEW2vVDpBIJkRCkUh4uPnAW9UoNaysbeOCR85hdWsJrb6zgL7/2KuanT6HermB3vyIY3PR0AQ+en8LCdB5Bt4nxqUlkChmMjBal25jJFdHthahXm1hfXcXU9DQqR4eoV2syFaXdDVGtdfHf/g//IwrlUVSbDek8dVpdtFr8jlM4PGrj+RdeRLvbFg2ekCNDcpFUVkIwnL/eF8/mX/zzrwyJrc2MKCsINLYAkqkaa0vFcRQjYNs7CB3MzS4jl9O5w+9sf9ty6t04Nu8snQj+qjGj9YPtIwhbqFQuo9u/i25vT9zCiLXksnNIeSdQKp5DJjUjOIA0VmNHpgVmCz5urf8EpXwLmYQPMlR4cjI7iaJpxIl5OE4ZoRkP7EYekg6xgApC/w6CcBO9zraAealMGZncsmQ3iBcBlIy6XEcLg21udwexfw9uoiY2i8xaQlDsxiH3s3BTJ+A6ReMkR3CXQbSBGJuIwtsI/B343YpsrFR6BJksN+QsXJf/HsrECAA7R5IFOdhG0mvDDYmIeOjJ0LNx2ZCJ5DyiOKs0BQa1mHAitT0r8P11dDp7QlpLJjnZdFoCTsI9AbjTgJeXnhurlbTbRxDdQRjfQ9rtsjWg1ohOGj1ZE+PwJFuZ0QwnIT0fOOER4nAFYbiOTncD3U5FSr9UuohsfkmCPgOAl5gQHgjb0CE6cMEAsw6EexJUCegL5EUsySkijOkuQB0eA1VagXCWcuGWBJrAX4ffP4Tfq+uc90QRycwc3ASDG4N3kWovIOrDbzdx99aPcefu99Fu8oBhmUVcxMXU+AycyEW1WkEidlEoZZHOjcHLTuLr3/wb2YijY0WMlFOS3SxNj+P0uYvwsmPYPWDZGOCVVz6MTLqEG7duod6uIpXJIez72Fq/jdU7N1Aqcxa9jzSz3cBBs91DOp9Hu7aDpOfgoYcfwvTsPF574wY2dxuYnjuNN69ewZ2bazixvIBHHj2F6tEOHGJafgeHjQrS6bR46Zw6dUqm1t5bWZPhkb1uQ3g1bNezG5fJ5lFvxBidOIEnnnlaNFOl0VGww8BAwoqFeOx3//pVfOazn8dBtSbkP/E3CkOkEikk6WszMS4TIF7+6CvvXUb9LoONaTHaEubYJmDId2TQqlbshrUcmYZB4GBufhn5XGkgsrQaGSml7OlvGsYWzX03HEdIeQr9SqczjHaxd3QZYbiFTmcDnU51oOKlKrZQOIGUN4+R0kWkU9OIY9qSRtg9eBO9aAVhfCR4hhtxvAjnSRGrYKgsoBeNw02cgJuclvTajeg+tovAv4tEvIVmi0GgpR614kA4gkJhCZGzANddRIwxuC5BTuIYewiC25LRELB2ie+wLQ2eBsz2yogwAwcMHOPSCXKdFsLwJmKsoN9ZR7d7JGWG4lQJpNOjyOXnEYFB4DRijEhJk0zU4Qd3JdC4bkvH/DJjI/aJnthnRPEoHJfG1suIQnZsyPS+AS9Fz5N9dDo7CIOW6TiyY8Rh8bPwUotw3BMSqBBnBYwEVtAL3oTndAULIPgoPJswAS9NKgAzwkkgPgnPmzdTLBvod2/AcdfQ6xIbYhDtCh+J3cNUuoxMmtneHJKJk0gwGHOqp7OFIFhBAnvwSMgTf6E+vGRK8Aed2JCD68wijhcRxrPC9vUSG/D7t+FH6+i2dhAFtIJgl1CxrhSfZWYRQTQrpWYQMwv30a5t4ca172Lt3mWZaumw+RAGGCmUMVYcF/4Mu0k0iyqW0uj2Q8wvnhHWfL40jm6viU7rCAHtMgt5TM3N4aWP/xzK5UV85Qu/x5YNPv7RT+CoVkfsxZJ17Gxv4eqVHyEOOUWTOFMbQa+FcrGEhUUOeizj2pUfIZGIMTk+Jve+tXuAKJHGxYcfQ9KLhXWMuI3HnngQdB790fdfR+jXsXt0iFwmjWw2LddTrdZxVK2hVBrF9FQBpZERIR7Oz82iWmthb7+Fg4qP/cqhCCln5hdEdMvjnuVts9XH3XubePaDL6LWoA9yQXx70qmUWI10+mqGzl8f+5n30fr+F//8qwPwV0Fg1UjZX3akq6XIW92NiNQYbEIHC/MnUSiU7/PhvS/DMbOchzGaQaZjuy3GG0VAPKePKKxie+8nCON1NBpb6Pt1qXbEI4Y1N0/dZBnF4jyS7jzy+bMoFmYQBEfY2n8NUXwoGQdHi7pICi5AkpxyOlwEJCTF3Pyn4NCxzN1H4L8NF7voNLfQ7TcGroUCgCIDL1FAtjALOMQclpFOjSII1xBxgziHUl4xtWZDWF33NdOSNjuS8KMZeMkTCjRH2wjDtxEFe2g1juAk2JLXLhQB8Mj3JMNJ5SbhYBlJ76SA09zAcbQjFpKD4W0CiJFkR0yC3aMEemEOnnMSrsspoFX0gptwol39LLRlcJklCzBzcJ0c8oVpuMyIgmVkMmPo93YRRStIJZlxcGfwvSlkDRAFKbXPYOmc4GjmPFxcQDZXQje8IRhNt7WNXrciG4eHEzWmqbQKSZNeCfkCS5sZZIjh0NrU30DCrSCBlrIcZOggyX3G8IudR4HxsgiYUaXPCG+l33kLsb+NRofZCWfRR0J05BBDMFvlt+dNIJNdRBBPwEstw2eJc3Adt9+6gq3VdelEcZMSp8lnCmhUW6hX6vD7fSTTCczPT2BndxvjIxNYWFrG629cFZ5OKV/SgzH0MTY9joceexSf+OQv4T//2Xfxr37v96W7FCCJVCGH8w9dwNh4CZWDHZnd1Ol1MDo6hl63jkb9UPxwLjzwGCYmihgdyaJe2cbW1joevvQYCA/fWdvBwW4Lm2v3EPTbWF6aR9JLI5elG19aPI/JBdrd2ULQZ5fWlcGRxLhm54vys2OjM/juX39PMiAvnYWX5cy3i7j0+BPI5HJCVOX/aD+xtrGLheULKJXHZR2L0b7nCjDM9cDHy+mY7Bb+yq+9D1vQ3/3qVwxRzlK3FY0cdKhs19lgNlYnJTwbIQK54j+czxEgtrN9tGvy/0fws39vwWDLmyHg1+8foFK9gn6wgnZzG+1eFW6CGQ/TX7VyZJuOHZB0qohcdhZRMIt0egQ9di8SFSRJ3w96hieiokjFoYlFqOjAd9i5mQfIyXA2kUzsoH64g35U146HjD1Vzgn5JwjTSCVHkSxMwg+ZzpcQBavIuE0ZnUH8ISZwa4mAxCJohs3rdkL0YuIqzHD4eetwgm20avuI3J7cn+XahAGJffxCCfoWkcrwGseEwMVA4zk+HLbvjU8ysymWiAx2Lm0exUaDQXVSQPQoriOOt9Bpr8oJKN0pl9gUMSReLFPnBDyvICVVInEKyeQoYvCzKnLi63Rx4vHcyF0JvEqRZEnNFjeNr+bgeln0o7uIgyradfqgdPS7Ej6PkkHFsiJMIZkpI5s9gTCcQTJJ0uMhEFYJG8uBwra5KOEDtSQlaU0+jzCBN4KWX0Karwu30G/totHZFoBdTM853kYIgjI1Dh6KyOcm4CZnBDCmEdTO1lvYWd2AG7jIiM2JUvhr1aYYS7E84LPp+B2MjxdQq9QQBzEWFudxcNBCEAONehNR2EE2m0QmS7+aMZw8dQJH+w385G+uY3vzED5JsAkHXs7FxDiDcoxCzsXS0ikcHDVQLufx6GMXkc2ncO6B8/j2d36IH//wB3jkofN49OEH0Q9CFEcncebcQ8gXx3D59dfx7W98Ha0mM9sY5WIGcVjHYaWCD37gA/jhD36Eeq2FhJfB/OIpJJJcb11wHmLg0z42pfhZLoPCSBmTkzMYn5xGOpvTyaoxUK01cVip4+yFp4VSUSqTRxdje2cDjXoNSS8FhwbxafLfgM/++m+8dxn1lS99YWgUq/78wNbAaFWUlkwVrKa2nPdLbwthxSbSWF4+i3y+9K7+w3y/d/JthjOc4yskQY2ZAHUaB6jUrkhK3W0foNk/UELfwESbpC62LVykkyXkcrNIeSeRzY2i0b6DMNxH0uXJS5BLeStanGl5ZkluIfIAwVukEUargACZDfSCppQk2qmSXhwby3CdvADSbpr+q+wYleFgHW50BM/tC7HNloliBi2zdiyzl2hHEQnvFBBngHgFLjbQau6iH1bN9ETyZLipiB24At5mM5OAM4OEd1JiXxTdQQI1DQASKBSkZrknkhI5zRn0ma2dQCIxinZ/EwmXeNcafJ8G2/STYTZkR9ZwPEcJ2ewUXHcWXuKMmDcF0T24OEKCALRD7EQ5SeryR7V5YJ4lLTHLSDBLdLMI4lVExFCCbXS67JjZEccM+gzGCeQyzDQmEWMBKe+sZHUsYRHuCCCtuiudE0b9GztUrsfsiIdNVkspEIfpAfy8YAvd3i56vZpkgMLxiUlC1BI6nSghlcwhDMbR7xfRqFWwepcs4RoLTyQiD1EQwfWSqFaaaLa7KlkxFhujYzn4vRC1ah3zC7M4PGgJ+U3Z3b627J0UisUcJiZGBQ+5eXUXfi9An88s5WB2sYy5+bJgQqQJVOstUVd/+lOfwhucbR91xIvm5p1V6QhNjU8IO5nfl6jYXQfjU1M4c+aicIFGx8bQqPTw5k9/jMmxALlcEY89/oT4FXe7EZLpAs4zU5qeF3V3P+iiNJJDwtX2fzqbF5Ifs80EVd7JlNBZatUqCNaTe5UvzSKVyoi7oDl1lcyZ4JRPO70jwmd/8zffO9h89cv0szH8DTOUXbEbnYio6a9SmeUfAx5LNypgByiNEyc02PyXuDXDf24zmuF/a76hTW6l71OfsYV64010uytodQ/Q7TAAkFav2QKJeZlMAbnsopyO5eIFpDNltNs7qFSvou/vCsYhbF3rsm/pLhQSxnkgnkXCXZAMKQi24bj3AOcA7da+lG3MsuSXTKvMIpeZhJeckWwokTwBIAs3sQ/fX0PSO5AUnvwQeydqUcqbo+6EpEdiE4tIJCiW24YDAqgb6PW20febZoi9Tq50nBzKpXl4BDZdYikEVFmOrCIOVxHHVXgep08y0BhZghNKeQmnAM89IeByTF9ZNIFoH2GwAsR7Ag6TT0IwlBmAm8ggn5tBIjEHxzmNZHLZMG7Z9dhBFG/AEXyIwc2XQC7WAmzZR1kAzIaW4ToEibkAO+j3ryOO2U4+kgDgByzFmDKTMFpAPr8AB/NwE6cQg+WlBzdkabmGiFwetCVvSsizY0lE1i8DD3lLs/B4b+EIIATPCuLwHsJgDd32LvygiiDg9ebRrJGQmILn5NHrRKjVArRaEbqtFlrVqnT3iMdkc1k9kCKKIwm0ZqVFTsOrRr2CQiGNhJcWkeL4BPVMBdnAdKok34lkNwbvUjmF8vg4rl2vwW+n0O+1UG/U4GUSWDoxionxLPotH51uiEwxjXQ+iU9+4mfx9b/8pgSVXJFkSbU4SaUSIpZNJTkjjFmJj0TSQaPpozQyhrGJCUyMT+L29beRcjpIeep1zA4Y8ZbFU+dw/sHHADYBvLS8NpkSsQqSIi1KCDCcJr+GosxuT74jNRVTw36u5lq1Jf7EZKYXiiUZs60Tco3vTRzjV3/jfWQ2X/2y2oLa1vZwUOH0BA08NmiZUsvYPHa6bNflsLR8RrpRw2zX4RJqWAk+XF7dh+GI96z61Eo25JCTsI79ylvo+StotWroB1XhrxAQ5SmcTo0gnzuPkdIDSCYnpZVNgHhz8w0kUrvo+dtwI2ZgLAG0bUxgM3ILCDEL15lHIjEu2AMBN7ZMicGwzdv3D9DvNYyK3TObkYzKeSQTBELZfmUXqI0o2ofjbsGNGOBI6lOuiggVGRjjImKXWM0k4PJkoYCRLd09RPEap1yh19tFv6MOaF4yh2R6GtkMO1hLcNwp+AR6hYzchgMGw3V47gG120BIawkPvYjdqBE4mEUyyUBTQmRc6Bw04Eb70mbnhmZAjQMCyjGKDGoer++UbOQ41pMuDkimrMEPb8PBjoDh7GolpCxkpsaMYwYesy6MIxYFt0ohomgXAdvXzi5CfwfNxq7klrniGBLepIDsrnsajjuJkLowx0Mipop4HxG5PNhGAl0VjDLj5WD7OA/HnUMicRJxbBoSVEDLwL19RMEdIN5Gv7ctGSOCLFZvtRD1M8hnC2Kj0Pc5SraInW2+v0OIEO12E7lSUoJIsZATUluvGwoQ26VMoX4kSmxaYFbrNRQKOcEoQ99Bs1GT/eHLyR9hfDKPyblZtFqcCVXCT3/6BqqHFYyP5TE9WxSQ3e/6GJkoYe9oH8WRAs6fPYuN1U0Bbcn4ffKpZ4R7M784K7Iglmp723toN9oyWrfZaiNfZGZIsmkbs3Ns0xfxt3/1Hfj9tsge6DF84eEn8OClJ9Huhcjl0kLoS4s17rGsiBkx93A2Q3tPHgTsMqm7AEtNBjtmcNffvo61e6s4cfZBTM8tqwBX1PNqOfK+MpsvfeF/lQWuFhLqcWEDjgQJsRYwc5nZWycN3ZhK9f0A6XQBC4snRXquTgBmNKydkGgCmcoCjkeHvLMbJWJlksAkLGj97KIH36+g0ngNjRYDwCG6nQayeabE09JtGR+9BI8BQ1iyBLg93L1zHXOLBbx58xuYm2AR1ZMTS2SUcQkB296YQ4y8ZGYiQ+Amd3hSHyCKVxBhA/0eW6g9ZHJleN4CXJxAiGnJaHil8myElMbnRhLgXTjOIZIeeSmM0OTycHPNwAdNsHOClSjuSalFRzYlSW9sS/sdMpYdpPMj8IMppJJsKSuPyHGVUUyQOybxLKzAxbq0wROxDySS8EOWZ4uSDTnkEbns4jCbiCXoIiR4ui/tb+AA3e4hPC+LZGoJwBk4kkXxc0g4TCMKGKDZcdyHE+8iJh8I7PAxRPH9p+ElTyPhzgqEHsRdnfgtQ9vYPK9LYHOwCr/HrCVEOjOHWDKTkwAmtcUueJVHphqcuC3M4ThYF6Kj53XEB5cta/JllJ9TksyLnI8gsqOMu/BQF7A+jLbQbW8j6ru4fbWCxlGIfCqJTqcuc9HL5Un0eoGID48O99CsV4GEj0Ipj2Iuj1Qyi26XmrYY+UJOglG9diDMWbKLU2lPrDI7HeDo4ECygG67K+zmYjmLmblpLJ1YRiozhVd/8JrwWhz0BKtqtUJkcxmcODWPK29eRzKVwszkmGCRh0c1xIkIlx57FJVaDflSUYIAx76Ui6OSNd+9eRUbWxsoFCeRSubhBw08/ewjGB0bxzf+7JvY2bonjGQGmIsPP4nHnnoO3X6EUjFnBJRsPNCtT83XM7R2TROzSmuGTKzTDF6kypy4DDGjrfVVfOdb38L86Qfx5AdfRiGXhWdcHuix/Mn3Ywv6hd/5ZypkM+WRYizKA7VznK0LP/9O6PxmGBktJVPpPJZPnEGxWBqAwu+WvVg1uc1m7sdtWBoZH5LjmkpFgTLmdB+V2lW0u+vwQ46VSaOQO4/x8mPaVpa6g3AibQOSuHNvHePTU/i///T/woNnM7g4n4HrtxA4GfQckvOW4XfV/sFNqGsxoQTPTSIheMkegvi2lhAhAccyovAUspmzCGKi+7xWBWVdpDRwUDPk7AvXJhFvSoZFMNhNngTIJQnTkh4jQdIetyQDEVnAbLkeIcIKHBxKwIziMrzEWTiYQWT8YqzPMAO6iAlJZmOgiu/CcWsIIlqdLiGVXAYcWlRwgyp+I7liHCIpeC7Jb7vwoxW4LqkExHbOSCbkRwSwCcqayZ3sNvE7iEmcayMMNhC7K4jjFpx4Ep53GpG0rXMigAwj8qI4VZKteOrImAlXBQwnQC3+wOE0kimWoGNCVXCT1JopnUI6hgGfCZ9rE0GwKtfJ5+ViCa57Er6UURqwbaovz4zWCGTttsjpWUGnu4VWq4mjnS4ONg4Bvys0LuIQoiFzYqTTSWSzKekkkefDv+t12rL+6ZpHoScDUqvdFAc8BgnqrejtQmuIZiNAp03ldFcsJEjKGx0jR8pDLp9CgVyWage1RlVkDmFEgWaAxRPz+PyvfR5f/er/jp//uZ/H3Ts3cO/2PZk6Gbk+lk+dxuzcAp56+hm8efVtXLt2XbpHuWwW3UZT1m2l1kQqmUEUdjG/MCkYC2dCXX79VUyM5XBweIjzDz2JZ55/GX7kiG5ranzE4DOqCWSZKCUT94E0QCJ02i0EQQ+tJrVibKZ08Nrrb+D27btCAHzl5z6LMw89KTKM2Oda4lQR//1lNl/8nX92n8eK2mGqkFAAOiuqEWwgVjtKprQ+LSZ8SfkZbKgIHQ4oVv39Toxm2CxrmPCnND6WHCzb2I1QkyMh3cdcyA0cVN5Eq7uFYmEBE6NPIgrJlyAzmMAsYT4XsRfh1soKypNL+Mof/hEKqSZeuTSG5bEkotQsQhLJkEVPshntSnFjiDbMyA/YWSIwGhFziIh3kINyBg4p9iIcZC2rdpVsASqzmvhQCDc6RBwwAwgkY/DdCQRkuEr7m89UbRvodSNjaxNUajNbUaJeFHWEe+K6C3IKu0nt9kj7Xbj8Rs5BWUHckgwlAgljBD7H4HlkBKtbocg32IwRsVxGWuJBn52krmBa3c4ByuUFxOE0Qqq3ef0kR0qiQb4Or41yigwin2uiBiR20O3WUcjOox9SQMggZ8e/pI5l63LNKgXxEk30/U1JyzO5eSFWshMmTVbhI1HkRyeBnuBBDsFnWocma+h014XEmXQpixgBG8lqNkYwnaCpDtJrN5q4d/MmttbuotvZhx8eCU6UiNJIM5vJ8JuibSYPARURsgxmF65W60jgcJMhSkWI3sfvA72uj6XlObFj2NpcE1A9nytLcJmemcXE+Bxe/+k1HBzso1hgVgmx+OT6jdDGRKGIVrOHqanh3QAAIABJREFUNkfAOBnUmy6ypRS8TITP/drn8Wd/+p9QLBbRrFfEjIoCR9qTjE1MCZenVBrD7PwCkukkcrmsgN5vXX5bAtGtW5zGkEW3zbG4XSHcjU7MYW5iFIe796TL+PDjz+P8w8+i60dYmJ9HPql4YqvHYNJEt1mTcq2YzaLRaGJvbxP72ysIg4YcwgSkqSE7qtSxtnqAkfHTeP7lX0CqUBYLFX5/HIzI4PwP/+t/8t4A8Ze/+IX7pisMlzeU3esYWB1HInmGAMU0sA4NxTqHEyfPyfAt+8sqQYczHL6vtasc1j/pz5hXCqtWuz/KJjZpDjc4+mh2VuAHbZTyZxGRmk/UgNokGRNAmn0CsedjbXsTiewEvvSH/xbpZISPP3ka56bLiNwy/CiLDO+BtWvsyMklWqC0J2i9jndNISGzkg6lJvbcKTiJEvok/kmXikUXcQkudGYqVrFKb1+Wag1DcCwIRsROCk8R5jPSERNzdILcBDcZvBNibxCGDHC8V+IfGSlFVEypthFWzCk/w+po4OHTRyiWCWzlk4vDzkhau3fG80f5MByTy9OKmQsPjobQCRyXnacIXpI3ZOw3Ilo4qGez/b55n+SjkKOSy5XR7XM0Lw8FPkF+/0oTSHgxQp9WIBTu8VlRcc3NHSJ203IKM5uRAQhCFKTchBwqtrV1jLACiZTDkOWss7Sp2+J1Kp+I60ZFs8y2d3c2cOX1H6B6uG+0dCo7EHP2qI+0Q6a1cnBIgAz8WPyz6cfLVnAun5a2Ny00et2u4GOZjBp7kfnM+2bQJzbZpy4ql0UhP4ZCaRKVyj42N9ZkXjdCgrp9cFx7KUvppEtIDf2+J7jb2GQOzfah+BBRXHnu7FlMT4+jXm9gb2cXmbTOayIems7kkEymjXUGB+GxY5THsx98AT/44feFCby9sY7F+UU02x188IUX8KMffB8H2/cwPj6CkYnTeP7DvyDBJpnOwG/tiEFbKldEkqJYJ8Rbb1/DrbfeQOgQE0wBQV9IhjSg2681xbCLMAETj0cefxGPP/VhOImUmKkR/+p0KcPo47/57/779w42nK5gN78VPor/ipkhJMbTZuKC9Q5hsiP+w52edFYIEGfZozexQYh3NlTcZyh9TBZ8t4yHWIHOE9aNyQ0p0oW4i3b/JqqN20gmShgtPQi4Y0baIGYB0uKU63K62NzZQzo/ij/6y/8sXYCnzp3HwsgIImIDMZAiqU/mYkfCO1BjcG42Dz5NXl1f6lG1ntBrTpD9yhfL6BOjDPc0pZbZlPR6kexIvV2kBU0PER3QKUFFHfnUn5jWitrmUv6KdAYMNibnj5iF8d74/NltUqc/4Y0Y8y75zJDkqlBGrnARqKUnMw0GM2YqaudqpzoIDYBcJdF2qciSpScnA8i1MlejNQNV2EJPVpGjNKL4Wrl/BivaRBAgZouZ4lFeI9X4xlqVlg4yDC9C0Ne2sAgz+V6cHyWZoJGYMisVvx6jiWMHVLJGBh3jh0NFOLleIe0iyLdhacd4xADu4mB/G5d/+kNsbxLr0exb7pMBl+bgZFd3iaUFSDNuBwwICfhhLORU8sUEj/E8CSS8dv5eZnWRGOqG4uXCAMD7mJ6ZRqE4jsODinQRO90emvW2ZPwMmLS8UIJqjGS2gFrNx8zcLKZninJgHlVq6LZ9nDpJxnYoPJeVO2votdn5ccWQitkoJ1HSOY/taYLFiRRLpDpSGXa6GjL4rlgcQbfTlridZhbar6M8VsLN20cilD1q1LC3f4CnHlnAhYuL+KVf/RxWb97C1dd+hI2dPays7OOtG5sISLdwPGRcB/04Ri2MkHUCPHB+GpMzE3j+5Z/H9ORpuKSK0CbE7Rh5RAE/9wvvY5SLHVKn3lbHBldysBhGsXVHsH9vS60OTwYvi8Wl08hmOdv43Yl8Nlv6L+mjJNgpzU43IFmwfHJkjDp9tJqrqLeuIQjJ0qW0fR6l0lkkE5QoWB2V+ph02WYNufiTqHfbErcKNGlmYcM6nxtAkHQud2GHKcmNPBLZU1yJvvotGo9hwUjMeNpIOl58XUIo2wRFlQtC8SIDAb1UOMJE2cTyZ8ITOVa7Mh2W8Sli7cE75s9o4jKwupTNbUbiymdzg9sUUDMO6wlsjcd5zbRutAQ83XBmGsRgQoF+nnrQaMagNh3qpCex3Q5vk0zFTMbkzzOgy3UYMy6kjXEWsz29E+EXibiSfCGuCOoozOFBAF4Ccko4Glqq83NVgCu5mrhGMhCqiFS8euixLB0wVXkze+MakS6iUCVC2Wy3rt3A21ffFtIZA4Q0PfiPgo4yHZKEQY9Zc+Sj1WiBOkKW7wywZHxTFU9xoX5/bBXTVyeJfr+jz9tNIpPnrO4c+j43dxrVagNekmVSTZ4NM1fif8wS+34bXnoU99b2cOLMLF768HNYWJiTKQxb61uSkZ174DQuPPAQfvzDy7j25lsoj5YH3kmUBlhPah5SLK0Pj1oolgoyAqZZo3+Ni8npMezu7cGJkigVUwgdH1ev7WBlrSkYF5/Uh55axsOXlvDSJz6JtVu3sbdyD81ugGu39vHq5Vuo1UOUvDRKzPKdCPvdLiZGXZw9MSkje597+VPIZyckSw9F1a/zwTip4hc+9en3zmx+96tqMaGaIeNZ8y6Kb11IKsgU3kMcod1lCZHG4hLB08K7B5t3SBUGKY8JTAM7CRNsZCOw+8KF51ZRb99Do3ZDsBPdzLSWTCGdnMfk2INw6BkjWRCXRk+CDcFaGRciQYxlg2IqXLI8rql/EXGpbDp+FnEQmkCJLtu4AGq2Ix052XD8O+G06jxzHeUgHTT+Er8q+TEGsx6Solbml8KySJnI0i2TMsBOw1SXOcke1MhDAoronCRIaKkkOg0T+NWPWIOI0FYMaVK+PzPsTTIia1cq44PNtEkxLk8qEUBsPJk5CLJjJmiQeavSB2YAerjYFr6YeejzQQZ7lSpcJ41sBsjm9TUJwZPkgiSK8L4lEBtGOoMvDcXkXqXc07PF2pwLJ0oIb+xQ6fOnHQPLqjDQa2Zg1BfSWdHYtoIyhhj1agM3r93Eysoq2m0KSLW7aQ9NNc9iA0BrU7/LzDyJRCqNoEczOFpcJJBI0luHgDpN4Y1joilp+f3k8lmh9lP8K0ZZHWaVOeGx1Kp74KhdphnktjQ6R9JgqDUjzCzkkc/mMDM5hVw6je3NDRxW9rF0YhEnTp7G0WED166+bdaRfid0ONRxQMz2FFdsNto4ffqkZKVsi5P3MjI6KuUdGzWrKzclwN6+dYg7qxVESQV/HzxZxOmlIs6fP41OqyXt+sBJoHrYxq2NCm7epc+xK17JYdwXMuLF03mMjE3gk7/4eYzPnEEUainNLUF/KLpRcq39/C996r2DjWij+D8zsdAGFQ0CFvHXqQGy3QyAzH+zrpRgs3hKVKRSJBgA5j4in135Q6WV4s5D4155Uon2hYAwF2kDtebbaLRJRCPBTrMuGQ0iJV4GaW8G5fJFMWSivSHQQr/HU007U0zhpa0v5YvJ3EwglamOdhSJuWYb+HT86vHI4cHsrIGxjGUH6g2praUagkv63bgDv3FbdhFHbkhbXQSSxtVfbCpZUujpbs2++V7aCCSbVrVPYvZkAwxfb0aSKPHPjpxR4uLxCBdDLBT6AYFsX/RWgk8ZZ0IJmOZ7EUDYzEiX4CKD88gyNg6GJD0a01XPySEIC3jz1l3k82UUssDsdFI8blwa8dEdUBwEIyQp32Bmk+Crucb0ULNzhwR7EiyK2VUMx9p2iD+OEsr0ANDTUL8Tk/+ZoXOSCQmlQlm5h9UOVlb3sLFxiHqzL45/fJl813wPGU5IwSX/0HgoC/aVRq3eVcBbPl7Z4NlMEakEDxydIplKhtIuLpSo/Nf1nskUcVhpod0mlYEWtgzqKWQzfE9KNsro9BJYPjOG6mFVQnzQo8CUOJqDTDaL6dlZPPbYE7h18wZW7t0VwaSMvTGZKRcGbXiJMRHDWl5cRKfTRqVSwclTpyWroaUG7Wlv3ngTo6USdna6ePv2LpvuiPs+ZieSOD2fxsMXl9Gk106XmJuHo4MqemESG7stbO23QcoQn/74SB6nl9I4c+FxfOxnfxVdX8FzaaoYV0+7Z379H/yD9w42VH0Pl1CWWmdPAwv6aYmkm5CBiWBZu0PCXBKL1EblS4MxLu8cTGcxoXdmNSYV0kAgo3ANfhK3sH/4U3T7K0Jd11jAVJ/bVtN+wRycDBKYx9jow0ilpgQw7nSPBB/hm7J2F/zIBAF9zTFbevi/Rak+aPezFNBVPsi8DHajrzk22NadYKYKiMNfiM7RTxHW30SCm8kj9Y1cED1hxUdYgZ/B5EGlDGugkXeXzxjiK8nv6WhPX151tzdRSf6lI2r157k4da6TzbhIHaC4k5vaTmqwRu3aRWJqrkQ8BZ5ZUvT9DrykZg5hSM0XGbYF7G7VcFTv4O5mXcqIYt7B0kIBCzMFlHPEjHoIHeVieZQ3CG7BsTa6fji+hCUKnwld/lQQqrazYtIlwVEDLDMaG0RkfdjJobY00jzSZNq68fuRg57vYHu3ivX1AxwdttBsceaR+kdTgMtyULRyEoQUi8oVOaKkjOs391BpBiZgxhIMsp6L2ZkRBP0eZiY46zyUEbwLC4sI/UBGUFebHZRLY1hb3ZCMamJqAlHQQ7tN18YSOl0PFy8tYXdrS1TiLAsZLDL5jAR64dKUSNLz0Wq10ajWhYPD75XWssRuKNxkIDx56qRkOmQ5r68TIJ6T91q9tabjloIGxsbobfz/UfamwZKd53nY093nnN737tt3X2fHABgMCC4gQYkUZMpaKce04hJLEiPJlCxblqOqVH4kv2I7KkmkpMSp/Ej8I5WKk3IlUZKS7ZSsBSEFASCAwQwwM3efu++972frTj3vd07fniFdgIfFwgxw597u0+e83/s+77OEsHPQRqo4j51HO9ACTVxdTmB2NoNmqy1yBmJVza4lnQ+pGcdVG1sHdCAYYjqfQS6n4xe+8WuSlklsSxj8gQCSiZQUQ8obeP/9zZ/5mU9QbH7/99SH7XUOCuQcTyp8GtT1DbT4z26PZtKaCMpiUTKIVbrCDywqT/3bSydAeVSlU2HsBk2pqihX78OyjxFiV8CoUzlkerKW5ZaFzxR9TPhQcOOhGRPIpF5EWJsQzxuXhlRcqUr2thqLfNtTuWllG6NOQgmRE5GpF4GrLoYqBhKX8rR7oM9wlqI89l7l9+wkhibM6j0M2x8iQP5GQEWT0CBcFS81hgpmwxHHs/fwWdYjJffYZef18QmRvJn4lgTHIKjMIul1OdJN8mu9Vb6fuSR/l0MN1z+yveE/FDU/ROo5ES1h8fK1Kb9Z+f6CEakRzHE0VCsGymULgUgQu4cdmOYA2ayGdMpARLewNJuGHu7KqMqfwQ1iiNgHi4uMSPREDkgqhFxvtvcy8qoMKh/TU8kQqvCwuJLGT7BUOjexLFVdCg88yeaSYq62ZqIwl8MwiG5/gGq5jeOTJs7Ommi2LDmd6VRAjZV0OrL0DGHpCjVyBhotA2+/vyZhcHLPsBiSbMitVBB47noWmbiGRIzgbRwXFw0UJiZweHoiouBAIIxytYaQEUIixs7JgmUGcXbWxfxyQYSjcWbO0//YtEQ8yc+EMoBmswHL6qI0UUKvq8BXeXU6D/khotEovvT6K8gWighpdCzU8dab72Bouzg+PBSRqysbsTZmJuNCJ6jWHOSKc5hIT+JP/9//ExMTCeSLaVxUauj3XTkE+4MgMsmYXEc9lsOD1QOcXTShB0JYWJnHt779z9Hq9IUuEDbUfWvazNjioa94Nr/wK7/ySYsNW1R1d/sDhwrvujzZL4PnWATVacnOhtVQGMQxFeWiOiBVcJ59GJ8FiP2uYbQKZ0kxj1Ft3IfrngiRispiouRiDyEDiS4kL57yskKVrmUC2fQdJKPT6JplIESFq1IzywMo+M9YSJ6XhCg/3+MRqZ2HF2/gdTSqz1Bfo0YgtU2SRsY3RZc/e8WAFpzUddXeRbD7gRQe1XMGERwFsHltvBcEx1FKugAfMPb/vTQvXjyN5wmkBJQKs5EzfZSecAk/X3ZGyjuYry0UYgKC4i8RXBUxBTsZkuoCMZye1dFqmUin0yjkDegGjax1NJpkiA+QSQZh2Ta2tkyYdgShKPBkty4WC+m0hmI2B7ffxPXlHIwIlwZJNFoD8V6Jxvj5hNDrDnB0yLV0EJksxYrkZTmSaRQYMGVCFDsyPlFrJJEssgnzOkfpfBWmowzevU2hFFql82HOlB/zIut6Fl3vZ1erPZyfN8W0/KLMAuAZwolgNoxSMaPu52EM1YYJLgL4ixIFszfERfkMnXYf169mkYyRTxMRQmsqt4C33n1XtlSLS1fw4P5jVOtN5CfyWJxJCWubZMFquY/p+YI8rLlsUr4frzfrJoWfmXRerBuOjvaFacz3F4/FlKLeoy+EdA2v/43XhIfz9vceoEUOT7snZm2ZZByhcAgXJxdwujXMTUegaa4wkMmNc0wbOhNagxpOL2qiNleawAHaNC53XWTSGWiagZCewJPdcxyd1fH6V76CX/+N30Kt3ka5ciFyCCFnepQMiZIOBPAPf/u3P2mxGd2/3hyvZuUxW5uR542czvJBOiLe4ok4PbOIeDyp1p+jh+EHF53xBmdkLyFVjYAgQUMb3d4BGg2KKelEx/GAHYAinAnWGyKVnF0LzasKSKduIxblycQ4URo9e1stWaUrDMIvfn5nNip8XrFQbbz6OgW++psOJUrzxyr1BT7+o96NMolXhYoKabfJzuY9AaxZbAg++uDx6OHx8Ahl4+NteUYYjEo5UDiaKCvHcBs/n0olQcj7UxEL0i2oFE75y2rbJivpqICZKpeO15gxJ2G0OwGcndEK0oZpDdBq1TE/l8DychGdTghvvbOG4kQYr7w0LzqqgwMLp+d9aDEDtTrp9wPR6lAsyRSE2zenYYRZ0Ap4443HSKUjeOHFJWGbbmzso860gFwBQc1EoRCTFj0ZJQ+GKu8AhsGYcGkMnV7CFN2qUVhGTC+ozwe6VBYUOVEqaI7FVKXc8D7iaKi8ftXigx2zhn5vgL39Gj54sI9mUym1+ffowSOHpWag2yMLGlJYGHjH6ymxNw59g88xP5dCLDJAJBqGEU7gw41znJabYgzGbRE/E4KmdNxbmEojopMYaQppkDnf3FZNFOmmyHSDhnS9tj2EoUXk2pydncBmCqdti6k4CzpxEoLuZBhHouRu0V41LqJQsqDnZ0qYm5nE4rXruDg6xcP33kQiRnFoR0ScsYgG3aCvdAS2HcDhURkXNTKeE0L9sOlOqPPZcgTAJv1jiDAqtR6mFpbx2//Zf4FG15L0TjkEZKGgGhNeH/7/E3U2f/gH3/ImJ8+qwPNIkQ9CsciewnT4R2mdHDrGc+2rY2p6XrZRMhqMFRsfBP5BnY487Jfb4FENUg9jH32TbnmbsJ1zsYqQm05ykvj3eAeROl5AJnMbYYN2A2zVqRavwR3wIVdGYH7+uIcrqtWqv7UZdTDej/eKyFMdmdfJqMI73v2pGqYKpmeaTul9wIFbvwd03oNO2wludtyAaF5GnZRf232Rq6eyF/DXNwiTfydW7yPgXWVdq62g+lBUoqc/gvF9CagoYDHHNnY3dC9MoVrrIZVJy81JL9yT0xZOT5VbGwPkxQNmaKOQC+HGjQWUywO8+8EGcrkhPvfKEqJGAM1WCB883JdIFS4GeL3ZD5IHMjudwbWVAkK6g1ojjr/4y3Uk0jpeeH4RVt/C2voTaf2plB6CrogOisU4VhYLyCaVQ2Pf1tHudpDPRqEHTE+Dxc2YKyOBWnV7/kLqUoyuqQr39DtMNWrx7/HBpGSD4zZ/v7Nbwdvfe4I2/bmI4YizgYZUpoTnX7yDwsSkYDDskjjmmPTetTkKa3jzO+8iFnMRC7sIR3XEE2k83Kqia7JgDCTyJJEwpEvoW0MkIjqW5ktIJYLo9Vy0Ow0kkhHks1lMlCZE3kA7igcP7uPk6ExywvgM5fJZef18xqTQBAK4efu2jDGVSguNZkvU5lw58/Nkt1Qs5KSLa1ycY2jVMRh0pLCQh0Q1eDiqlpq8V/u2i1A4hp4VxMzUEvYOdwUMbtUuRBUQIDwhAikXgXgB//l/+U9gBSI4PafViwtNEcfknmHnx/vv73z96x/f2fzRH3z70hrCf/gVYqs+PD+UbWyfw5Uj5zQi2iT1TU7NIRKOj07Vfx9A/GzRGQej1bf3xxZeFAeOe4J6ax39zrEUIDU586E1oGvzyGauQDdoQq4MLAMEiHsEiJVpFkc9icz164R3Qo53N2qro6q0YBvjq/qx6+FvzvwCPHovfj6mt/IV8ljjfQS69xCkYFLyipS7oMJOVDKA6ohUgVdZ46rV8U9TWWN7MbT+z/Kvq1I5K2BUHkKvBVUANIFgfjPiIOwW0rioafjo0Q6uLC9gYT6PdquDhx/tI5HM4aLcQHFyUrqe09NTZJJRFHNZNJsDrG/uI1eIYHkuieJEDMlcDt979wmOTtrQwrwhXTEiY+zNy3eWpeAcHx+DMMTjtQpChov5+RwyybzEhmSyBWSzGZhmG7V6WTQ+hUwSN65mRFv1eK2Bi3IFt2/NYyJLHlNXWMfKP0dt2JQ3kd95+xwiBQNcHiTEcFS+lYyPYl1KMiWwunGEBw8O0enxutMFQPF43EAYd+5+Bp9/7YegGVG5d0jlr1erONjdR61exfbmLsxeC8k4H2BId2EkSpicvYLH6zt4cP+BdOLek4jnb93Gp+7ewMX5Ds5PyiiXy5hfmJGuXA8FpKhkchk0Gg35eetra9KJZFIpeU1a0IARiUpH8dIrL0tOffm0Lm58dKBMJJMoX5TlxxXyOQH1nW4HVqeKoGjVQnDMEGxuviK6MKNj8bjEtsRTadk6iQd12MDek03cunkdjx+vIhpj5JEL1+7BDuj4iZ/+Om68+DlUmk2FkwnB9JJnw/vwE3U2/80f/oG68eXGVvjEUx2NzMqXcS6y+nZZCFipeyJPZ7pCJBITMI8fuO9BPDKNGK0nvx/L8cvhqNGRh5OgJ02wmVdzgXp9Fd3ejlrFDgjMzSKTeQ6aRrd8xTJVg40qNkK68zgy6rxTwKkCfD0SoI/DeJ2LahR8/ov6O2pDpm5iWemydfcrxQgH98ct9RDogT7s+vsI9h9IZKu4hhNs9CJqGADoh9mPNn3e9xQCnYcx+WOfAkW93CdvzPMjiAW/lMRJfn60WuDJSHKa12kNDQwCebx97wSVWgO5VBgvv3RDkhHff2/Dy/0JIJ7Mot7qolytopgvwLV6iEQNrG1siu1CIR1FKhVGcWoC25tnaLeDOLmgMZaDZDSNXCaKpaUsFmYn8O679xCOJnBwXJMuNJdNICVM26Z0eakUVcxhoefTEW9pfh5XFgtiw/rdv34sp/PUZBy3rxehhzpwaDivRz2ukl9sPHb36JNX3bZwkOTe4WftmT3JIUIZBDuYAM7O21jbOMbuQR29HuEAr9hAx/KVm/j8a19GNKG6dGJD3U4PW2sbOD45QLVWg9WnJarysKHNZjIzhenZBbz5vft4skvf6oF0Ggvz07h9+3nMz+Xx3K15qf3/x7/6f1Cr12FEg8jSzzeqo1I9x9TMJF7+1Cson1fx0YePhLtz69ZN7Dx5IqNTvdGAEY7I2ts2beTzWTFb55hVrdTFBoMdLT2Kus0LaOSYcSlBgTXFpx0H04vXcHrGmBu1vqYr3/TsPLa3d7CwWMLBwSFyuYJonc5OT5HLZoQHFIloSGRK+Mxrr6M4vQzbUZlePOS44QxHIwJkf/Vvf+3jO5v/7r/9I0896wWKjT18/m/Hd+p+eiRB4la7A8OIY2padTayrvTyvv2HZRyXeXYFPg4Q+6cWiV/y7A3CKhJ2SHuIMqrND9HpniAeWUAuQ7lCCgOJ7WIrr1izDJ4zzTqGjOOQlapaUStuh9qw+JiJ2kKNaLsj8HdUaL1uiO+T4O2IpSvt4yXY7F9hVaxdAYXdxj2gd19wDJ5AnPn5XtX3UFYeEmksxcwDOAW6USe4v9VTr1dxdy6vo1ppC6HNex3qmnOEVQRFSgl4mrsDHTay+LO/XEc2FxWDpWymBC2axcbmnrTlhWIUA5vdX1ho7fMLCzg/2UOhkIDt9tVNaylchryQeq2FRq2J6ZmCeLqcn9XRbtMMO4yZ6TxOzyqIJcMYkKfCfrQdQCY1jV7XxP7eE0zP5mE7lmyrqEXKJCL49J27WFt7gM6gAXcYkSTMuy9Mwwh14NodOeFpk+oxBqUgj7o5+ZyEluh9zsp+lKttbq5YgMVd0BtBTXuAVmeIe/e2sP3kWNbkfC2p3CQmp+cwt3AViVRSxoNIxBAv393NHewf7KLTM7G/e4qu5F5bwmuJhBNYubKC7Z09bO+eigVoMh7GjeVpZPMEXOlKCETCITQqfTSaJnSDQtA68oUskqkUGo26WHx++ctfxtz0LP7n/+V/x91PvYjVR++LaRff68lxGSsrN2B6iuxarSIq8FQijWwmLRG5h4dH0GEiKPeGgYAWEllD1IjBdIaYmp5Gt0NdWxKJVFZsNOrNFlbXHmJl5Yp0tlevX0W5fI7FxXlsbm2gU+4gmgImpmbw2c//JK7fehmReFzikEkuJCDPcfNv/52f+w8oNmObJ4K/fjLmCLvxsAK+cUHI3QEarTbCkQSmp2n+HRWQSUBSbys1+ulPPSyXq+TL7RS/km2/CitTIkyxNlI51DRbHp7AtMqIGsxhyityFqUG4r2rujIWJr/YEJAVTZDfDXirbUUo85MYxzZU/g3sFRN/1PK9mH285SlQewzzUeOQK/4vdu19DLsfQg9y80PswO+sVd+oOg9/y6WyhKS7JM1dM2RE5amhgE+Ozirfmj+DalsZDTn6eSmZPl7hk/OY7ABaIbDAhQr47l8xjaG1md/sAAAgAElEQVSNpbk0Ls67OK/SkpICU02c4xLxGJaWruLdex+i03Pg9FuYKKZAbS0LUr1K5i9tugZinfnpTz+Hq1foPAj0+jre/2ALO7vMrwqItmgQ6KMwkZIi0GrQsEqxtnkav/TydTm9LTMg3ZZj9nH39k30+ruYvVLA2loX2fw07t5mvlcDrt2QjHGycX2elLoHPcmC5/cs18RjuKtCo4SyavTkQUTPIWUTGwhFsbNXxtvvPMJFuS1+QansBG7efgkv3HkZuhGWr+dnRXP2o/1jbKw9xsnpGVbXnggnZn5hShjIptXHzGQBV67dwL/5szexunMKIxTEtfkipmcy6HccOJaLZJJJkga6bRvNlolwVG0Hl69ck+zt//uP/1j4SHQB4Eq60azgm9/8hkgonjzZxQf3PhJpxQvP30U8GpF8p1ajid0nT8QCIxGPIJfPYH9rF0HHlOiZlRu3kEwnsbhYwvHhOS7KZayvbcrKnt+L9ID5+SVMlKbx0UcPMTU9hfXNdczNz+H45AilUgG7j48xu5BDvVVFsbSCV179UcSzeTi894SeqBjgv/yffILVN8coOWG9kUEKgIdjXGIB/ppQcRn4i3L4ZruNeCKL2ZlFhMN0+rrcmjyL24wXnmeLkCowlAAQDONLV/lR6oVYXOeg0dlCp3uGTOoqopFZDMnpQUS6GOXy7xebhnj48oNUr18BivLgyvbikrznj4z+aCUPfECtHce7LoUFXHZBo+8po5fqNPxfesiB07iPUO+RRPFylGBX4G+7xKhLOD4eHV1TmBK/vRDzPCxntAn0MTPRHnlKAJFhALaXqqmkDexsyIFgF0ZwSkfbdLG2WUW7FUOtcoBX7s6i3mii1qS94wSqtTr0QBBzsyksLS/g+LQuRaPdbGK6RHMmGle1EQxG0OqGcHLOVauDH/7hOygUuJruwbYTeLhWxePVPcxPZjBRpO3AAP3uAENHR7tnodVvYqo0jfnZWcQSQWxuHePwoI7CREkKSaO+h/lFOvqH8OB+HbFkBguzOawsZWFoXXFYJKucfByRs3hUAMWYVhozFhh/Jas+T+IKqkCrsVMBzR51FNWGgzfeeB/Hx004gwAS6Tx+4qe+itIUI18852pJdnBxcV7GRw/el87h9LQuhZ6eMTE9JDEtRFNv3riJx09O8HCT+GIIU4U05iaT0EMEji0U8lmPJBlAtzNEqzvAzOyMdI/1RkWOy1QqKSOU2e/IPUteTcjQha1MfIYj8vbqE3Q7bUTCOuJi9KWLfKJer6JvDjAk8c9ty+aLoXmxeAQLi5PYe0J/bROJZAL1WhNHx/SiZkhdG7mJjEgXdJ0EQ6rgozK2RcJRLC/P4k//9M/EOKzd6+P23c/j7md+RKxGZYKQET+Ib3zjlz++syFA7BcbqVIjS4KnRwX5GtlQqY6BIGW7Rwf6jGA2DMTih/6DfGyeehqf4eH4HYTodAQw9W4oYjZyIjXRbm+g3lmFO2RLPYVs6hbisVlgGFOdgxRHnnZ99Ps0a1KRLeOre7WpUHYZ/q9LYp4/plxuN8a+TL5cavC4vMFTwgtb11uVS7GF5RWbVck+UjWT7FWSFi8Bd+VNo5AmnxujDL6VLYLS9Hgm7xylZKOrmM3+waAKFD2Lh2LU7f+ihmYYCOPkrI8PHhxC15OoVc5w9WoeRtjGcBDH5PSK0PO3Njbx2heeFznT/sERoJFL46JV7SFmOJgocL3JtauGJ/tdBLQMPvvZF5BMsNsyMQjEsbvXxYf3V1HM2pifU+TmTjuAVjMo1he5iZiQ+/pdFzduLePszMLa6jGuXV9Gq91At3shdqeuFcPukwtEEjHZ1Hz65WvI5QIISYIo2cjkDV0yzS+7TIVRqbFT8WNUl+PJJ7zxWXXpoojDxtYx3nrrkTz05JqQl7W8cgOvfv6HkS/ShpWYDAtZCGdn53hw/13s7uyg3jDRM+k1oyNpcEyhLOAEhUJOkiXqbVtwTJqGl7Ix2V51O3UJiitOTKDRqArzt9ZQgQHpTA6VakXEjYlEFLMzk9jf2UWt3hTblunZOdziJkp0Twl858/fEAaysvsISoZ4udoQBwbTCuLWtRKuL09ga3NTEjIb7To6zY4AvgSCb9y4IeMSX8Pp6bkcPtmJPCrnF/Lz2FGzm7t69ZoA16GwjXx2DpvrT9DqtlGaXcYXfugnUZhcwEAjhkmoA/il/7Bio0YOf5X7dGei2nkfzyAHgCQvemiw2JQmZ6FrkafAYWlWnmET+6vu8X9/OUrxJPKEdl5f4w4raLS20GmtomudyG3CrKawMYt0/JaYZg+HrLBKrMhiwzFKEhJH3ZHXIPmvxVsz80EX75rRv7/MM/dZw2NVyd+cqxt5jD2sCrVHyxEXPRtO/QGCvUeiL1EcGuq+fH8e9V0vHxQfcVZdl9eLjbg9ilGsQGp/5e0zghVZURl5+QC/Wsdzgoni6MjCw9VtzC3msbfNhEkNk1MxwYwYhpbOTkv0SWkiLflGO7t7GOqMrQfq5R6mcgmkYh21znd1VJsBdJyw6Jlmp2YwM13AwckJjo4rcM02CikTuTS3aFH0nRCqzSF6vQBi0aFgG41qE5/63C20WIhaQ5hWC53uKbq9BsJaDqcHFSTTZIRH0Go4ePlTN5DLDMjghK5RLsHvra6fX3Sly/SkGqqDUVyvUbcuh4TaSvFKSqJjIIi19X28+96G6Kcsxsna9PehyDKLl155BUvLy3Jwcqyt1+rYWP0I+/uH2Duqi71CLBZEPhGFaQ/RbNaRSugoZlISAFcsTWFrZx+V8xMU81kpMMTuxGc5qIuHcc9UAYauw9E5IsQ/FhCmMzQbTSSScbRaTeWaGAwIGCx8bpsK+wGitJ6wgKOjOsrVHpptE5br4jN3V/DctSJOj/dw9eptbD85wNHBERLxqBy25FKxE8rn87I+73R7uHbrNg72dtGs1xCLGjD7ZC+TAEgXgIA822RcEwsMGEEUp2Zx/eZdlOZvykaRnfQvfpIx6o/+0OtsZNWqGLLClB3TEPkFQVi0JGDbSobf7ZoSYDUxQcNsvjgvtMzbw4/6Ku/7XRaWse5ixKTlGlWdSkT66TfcaD1G19qE2TtD32wqzXGIps0ZJCLLSMWWEUvcoGuvcs4bdtC3GMJG4Z9SG49jLT7zV7Y3o1FGfQ1Hm8ux0S8A6h3418O3a/A7i6fwHK+IEbOxag+A3ponX/IU4hKd4hU46WC8zG8RWyp4XNbZIwax2nz53YzaUqk/iwUCNVJM6pQOTllmCB7BP/OzDCVQaxp4+537mF/UkYjrOD2iB0wYyXQIdYbK94b4/OdflPX1k+0LHJ2cSiY1GdvkhUR0YH7GQC45RDhEd0agb0Wwc1DB0tUruHHjuhhhV8vHKBXCCIf6kh7ZMaM4PO/hrNzFwGVyAQ8SS8DMhcVpzEwzd6mGrc1HyOaG0PUgyicdZFIGipMZHBy3YFsR3H35JuKRnogI+dBLwZUOh/wpReSTz2dk7MYLqcZJGVeDCtjnmCmjJvEvEXvqqDU62Ng8wMY219ot8dxxbW6nQoin8/jxn/opRGJxuS9qtQa2Vx/j4ryCD7eOUWt3EdGDiEXonkePXhOZhCFugMloBMlUEhEjgGqlikQigW6PFBFNsDjauwrmZPWERJgvZoXh3e8MEYlFxJzr6OhY7k/L6iCfZ9igDst0xKo0yNc/NMW9j2REdm/NHvDeh0c4O61hIm9gcS4lIHyvH0K11kUmlcDcNM3cNezt7CKdIvhvodtxUChOYEAgWddwdLCPTCKOTqupOhxZanDzRBsJF/ksM92HcIMDZAslFEpLuHL9eWTy0/i7v/gJxihiNv5Wxqfr+4VG3cSX3Dvfq5idDVF+SvKzuRJy+ZLc/DRDUj4mZK0+Db76uMd4xzSOi4xOe7gwrVPJjRoMj9BoHsO0agKeqdA4Yi4EDAtIx5dgRJaQy16VnCR70INlU0RG+ru37RnDop4i6wmQ49FbvE7D52+MxhvvPfCG9QHa0Qjm8WCkz5EOiYWCYWh9mNX7CDk7ioAnVqGKID0qXOo3Xnfjc3zGQvQ8DZUypPJIiB5HiD9LYTRBMdVj3IcauxROId0POT3DCNY2GnjyhGSxC3z600tod/qo12jEZKBcZbFxMTubxpWVG/je2+vQmAltD3B+3kK3zy2ag4jRxWwpiqX5DCK6K3lIfScCVwvguedexOHOPlrNIxmrqMO0rDA+Wiuj0mSnwEOA3i8GShPMFWOagY3bt69gf38HJ0cnmCzFoGuOGG5HowM4Aw1r63UEjQRu3JzB0lwGMUOTsV28in3bCrHR8NjTMv573j+S1Hj52ctn4KmU+WSKhzYlMIOhWG8enVSwtr6D46NTcc6zLCBfmsbPfu3vIhKLSnEitvX4/gc4P63i/tYRas2umo6lo1b3JX2EwkKyDMAwhsjFh0hEDSSSZB9bQnqlkpthfI7NbmGIfKGIZqchplj0spaOmoXSZZhdASGNxMIWUvEkKpW6OEkm0jk0aifQg5qs3tlRhYwovvfwGE7HwPJCAe3mCWLJLM6qJvYOz+RnRiMh3Lq+gMrZISbyNI93kM0UZfza3z3AlSsrkmBiW8qlgMzloB5Ct8O0hihsi+LTsAhCqQSampuRycaIZDG3fBv/1e//81Fv8X2/8emw3/o95Wdz+dj5IXX+6vjylPejeQmaKdKTg0J+CplsUYBJnjCKQu+xkX3QxE/YHANR/FbXLzLS5gYZfneOevMRTHsNrdah7PQZGCediHhpqIc6xLjYaAlGtIBk9DmkEjfhDADLZWdDcZ+3zXqWJewVFnneRwQ79R5VMVLYjv9nvx33x5jLaUy91/FVufjtBkz0K/cQMLcUlsN8bvHZVSQo9XOf3siprobXj69ZdVpPjwI+OKwqll/8VAEk2KzSGlQSpPKD6Vs63nxnTT5WI8jNUxv5YlIEdINBAuXKALF4DumMhnK5CssMy991hgNxn7t75w4mSjlULo7QrJcBt4HJEgWbOsp1G10buHL1Fk7294V8F4vzMxngYK+DeHIa0wtzksj48NEOms222G5ykxUKOQhpJiYm8pIwaRgWMikNdpf5SANPLJlAs03ldEZIcWHSFshtCbnijUzrTrrmsQCplE3PD8gjYfK6sEgIWC5Yo7q7hYXugXFUZhMYJii9vX2E995/gGa9LUz02fkV/OTf+o/A9BD+zWq9jrWPPsTJURn3Vg/R7NKEi58TFxHUY6lcJ/r9iACYRIKAg+XJBBJxjkAqrpYWEfFICmenDZVVlTAkUUELkiFN0zWC3CQfDnDt+oqox8tnF5iaZKy0JYTHu69+Du+/81dw+g6srotExIARTWHzkNG7Xbxy5zp67TICWhTbhw0cnteFsEnF+wu3VgDrnHpzSeGku2at2sLFqSlyB8pLGvWK56tENnoAA4tFhxweV5jixHp0dnShoBAU1zYPEQrn8e/evP/Jio0vMpSHxzNp8m9kubnFFV8ZZvlsV2V4zjZsRhUb3vheRzM+hslo8kyxkYfaY+36xYYfqjvooNZYRa+/IZlKzSZTCnpwxTIzgIGjHi7653I8DwWSSGVnEHCuoJB7SXxW+1YFQdpGSl4TTx2PsDhaNavtkf9epYjIjeMZSHmt3LNAsupcFMbjkxV9xjGvjSiqybMhSF27j6C5JamB4qtDHsjIi2YMb/CEnfKeBGfwfJp58yrXCulS5Hp5G0NRlstGzRNfDpRvs5+BLiMEb2w3jrfefgzDcHHtShwWg/4YzmYNhV7fbNFrpYOVlUkcHp4KiPz8C88jlYqg0biQmNiIwZs0IFKH1Y9Wkc8yM92VdbEbpCVDEr1WBbHYQLYtzbqJfj+EVz77CrQI/aFDAoR2+iaymQKqFx289947iMYDSCWSuDglfhBCPqchqg8QDQ8RiYfRdzQ8Xm1hfu4Gbj+3LCpmHiDiZSxjPrdPDHFTDgDjCw4WdY4+KvOMMRaqQBP0VGJUBbyz02SHaJoBrK3t4YMHj6XzY2rm8pUb+KHXvyKFmR18pVLG9uYmtrf2sbZ9hkZXJUck4zr0wACJdAozc5OYnsojqMfwl2+8g+ZFDVemI5gqkQ3swrZ4iLGjiaJ80UGv08Liyjw21p8gGQ8ilVHm+XzNzqCP0nQBhcIknmwdoN9twQjz/qMvTRi5VBR9qwPb22xabhirVOFbPcxPp5CNQYztys0BzuoWsvkpVCsniIYC+NzdBdGikVBJ8ejFRQfbpyai4SByKUMY5By5HbuDRMyA3VepnySP8hkgdBKJJxEyIrCERRzFCy+9im//9//TxxcbGp7Lw+fhLSPw08ML/O/AHziO3VimKjbEazLZ0mhb4hea8YLjf4/xbkHUyB5r2cdCSNDjCFWtr2IwOIVpHqHdOZPgLnm4mFLA2ZdpAeE0kvEZaME5ZFM3ZR1uuX3YjA6h2JDxbYw7GSm1FauUf98vLKPVt8eafmrUG2cK+zf0qAO8xHFG783z46Ehull7gKC5qewQvDQGX/4xwlTGMrZUofFBzDG8TL6nwmF8/EbiXql/8ppRvk8pMPTOERd0ZilpOC1bOD7qY2d7E8uLIcxPG6jXu3LdTsst1BtDERNGw5rkWkdiCaQSKcxMljA5nZHEzSGzphCBNUhjdXUPvdY5smm2DywipthTTk2moRvMegpje6uOL772OianGSXTkgOBkgAC+4eHJzg6rElRrDdIYUiK9QLjVmZnE0jGBrD7XRiRNA6O2ijXQsLMffH5K4iELQzdDnR2fopgpDpEguOeY6FifCuzNNuxJeWRhEyF0/nJjWpFLgeoeCczYhZ4+HALHz7ckDQFNrWhSBx3P/VZ3Lj5PKLhGCq1Kh48+BC7u/t4tL6HVl8JZOdnsigmDCG4/dzP/xxOT/ZQqTfx128/gNO2cWUuiXBEgcCtNnByVhYmOcekeDiMXDaF46NzxKPAzExMUjB4b9NofWpmCulMAQ8+eChZ4uShkYLAe8rQKMwZSEQLrV3Py10c1UkBARam4vjaz/wwND2Aew82cF6x0e8Hkc/GcH50hMm8LiOcbkSFNV6r9lHu2hjYXUyXcpL2kM5kMXBtkStQRGpRFEtk1NAFO6NRneUMkC3N4/YLL4st8De++RufrNgofowaIdTmwyOZjSQM/qZGrZl5w3MbZZouJrzORtTF47jEGMg8Lrj0cZNnN1LKopInF8HhCzQ7j9Azd2H2K+ia515+E6urAU1LIBabg6HNIhW7iXiMMR8MaaOnLPNuJPrskgTmgTPPbpH8B9jHqp5ad491OIKT+Jsr327T78y8MU2NVIzD7cGqfwj0NxVZT+QX6nMQbx3vl89mFrawd1r7110wGQE9FRbhF2l2jsTL/O6GzGQhP4p+U53krqvBdHQ8eLSHo+MaEnENyXAdc9NKbNnquOj2dXS6DmZms7TiRfmiJflNiSgD6l0sLC0gm4vDtZhFHcMglMH6+iEq53uYKurQQ0F0TFf+3kQxLUrvXj+I9Y0Kvvz6jyKXIX7XkYfccUI4vzjD4fE+EvE8GvUWXKeNmekcWl1iSD2kUlFZs0cjBnq2i3LFRaWlo91y8doXPovpyTiGgxbCUmw42igr+Ms1g1zd0bXl9VCjlOrE1WGmVrTKllStyiVa2gUO9k9w/6N11CoNmH0HDi1soCEez2BudgEz03M4OD7BydkJGs0eqm1X9EpT+QjCQU26iDsvv4Cf/unXYTkO3nn7QxzvHEGDg1anhm7HxelZUzoldggSWw0lO+BmEIM+ZieZZKrcCmgLcf3G81jf3MT52THSSZqbM4KHuV40Qo+i0wN65hABKyBq7o7romO7iIZMzE8lRBAaMuJIJEvotGzEUmxTTRwdbKM4kUdA01BvddCjcRavi0laSRDhRB7Q08LTYs4YDfY5MTAnS+5xdyDFKF8sIlucF4dOXtNv/OqvfnyxYbrC+EjjI/s+buB/ojJPekpwzsp06OJIO1maQzKdlxdMs6XvA2Gf4dWMXtHYWlx1TMpz1qPcSaxJrc3WdhuOfYFevybrw3CYp8UkosZVZJK3ENaZhqnJjeTQO8RmPAlNmxSz0d9GyUrY46881Wl5XY1P5vOZ0/6opN6/wnF8bow/dvrXSASRsoKmcVFXOhvN3lHFm6xQdjiqdVFrcq+TUUJM75QeuQn6ply+1seXVVziNkr2QE4TQUXV5TjSxdEPlrHAKRxfmLj/4CEikQZWFgwEeEJZFjp9V4SSqUwciZQDWGF027xxW0hndNkmtXsablx/HmGNXkIuqu0+dvaOEXLbyKdohxCA5Q5QrfSQySQ863gNu0cVzM7cwPz0JBIxGoVrOKEAsXIIhEhWA1o1U9bG2QxjkIkXOYI1zM0mMRz0YMRj6JoRbO9ZiMfn8NqrP4xodAjHrAgjm5G8Q0ne9NSY/IwFwFfEy9F9633I3mVXBUrafqWfUsWeo/sQ/Z6Ji3ITR0dnqFxUhdlMXMaySMhzMVmaxuT8PMrVC5FNOMEUnuweImjWYA0GOKt2hA6Qy0SwtDKHleUrcNot9No2Do8oC+nL+jiRSgh3h6r78xrJpzqymRjOqEEKaWI5SjDX0Ay0WjZanZaYk8XZHbFQBYMwLT4DcTT6NnqWi/BQQy6ZgT100KethtlFOOQKmW/I7xmOwupZyEzkhaD3zlvvIZlOC1s4Gk2j3Wyg2ami36rJMx2MZDDUKIxl16sjkyvhyvUbWFm5KumvXI/zOVcpGSExNePr+vov/eInLDYeZqGYsQoT8ElxqhAoGJQvhlIG6kUInvFGn55dQiqZ86w31YPybPcy/udLLs/T55JqJDyDKllpMp6kgnJtHf3uBpxBXQh/wUAGsegViXPRtKIXhCbEcsl4UsWGxDUPkB0bh3gWqgA+39jWfw0+j2Vs5e13Nr4ym5618vuxdbq/zvLWr7LnGPZg1u4h1N/3YloYY6LEoopu71mME1D08pGUSyALpueJQzDcC233qQgy+onFghp5peBxAyj6sCBsPmihNDR9Bnq0gFq9i7f/6k2Uzx5jujjA/GxavFQsJ4BKxUU8HkEi7WLoBHFx1kM2byAc7SGZyGJ/30SuuIip6RLK1TZWH28hFg0gGxvCCFnQYhqcQAC107YYQQ2GPZGOVFtcHKQ5xeLa1RlMThaxvrqGkNZAMmGhXu3DHcbFpHuyGBN27OFxV5i9U5NR2P0euiZwfDHERT2I+aU7+PKPfFUicW2rBttmsiVTR5sI0ftowPZehf8pKoOng/I+M9VJeqp6FuSROJOWEI5skFTcNDtXSi9MEV4ylG1z+wC7exzlBxJM97nXXsPJ2Skuzqsidzg/r8LsN9G2geNySw6y6WJWLCPKtRqCAweZZFrW3bzdJCImSrcCVQC6toOJ4gRKubQE26XTOTx+9BAPH9yXPCtSDwhAk1KQTTNihSJfHV2zj2AkjSfHVQHpNWrWuOXz8q30UEgSOSNhHtsuoiIhGiJTpMSHv3Rcv/EcFpeWEQgYOD27EDEoMSTpmmkAr1Msm0Ixn8fEzDUhI0bCEQm2azaqKis8GEQ8GZcph9f967/0jU9ebNRJocBLceIT5/qnxypZP0pvz5OQJ0wIUzMLSCRynmBQbVH8tn/8n8/+3v/zJbnNO6ykBVHmT0HNlSC1Tu+xWE2wGEW0ZeTSt6EbeVn9KrElgWP6fzRhu21x7vfJiSITGLOBUKOJp5ny9/pekfXX2P/e8WqsAEn1HZXhy+1ScMjO5h5C1qGyuZDNmbLEVB7LigejMBw1AvH3LDYEMZXy239fHvdGMAdvnPLwG87+Awlr4wOlA0zCjExDiy5CM5J4//23sbH+PeRTPZQyJqKGLSxeyw6hXKbD4gC5glLqVy46iMQtTJQiwCCOtbUalq++iHqnCasPHD05QjoTxnQpIYFvRjyCbq8Ht8MIW6YRKM+YQTCKja1z9CwbyyuziMWTqHPjpFcwPxsQLsvRaVfSCKYmmNc9xMk57V4DmJ9JYcCURSOMDrk8R300e3H82E/8ApZmr8N1enDcJtzuMazuoSjC4XQVxUGFNHsUBLJ+Pa6YiFE9m1tPoObjN8p+RIHyagvELofma+oz2D+4wJt//R7qzZ4QEl96+RUsXb2GR49WUTmvCozQ6bWxe1zF8UUDcbJ/Sznhd51XG4J5TBZL0n1ubD1BqVCQrqVer4mFQyQdR7NSRcwwxHiuUJoQhb0eBE6OdrG9dYR+B4hHQ5idjiIdD0oxbps2LMTxcPsMlud4QFsLPndxhvnJQeXCCEE8obPJCCYKKSysXBGVN8ceBt8xbsiIEOiNUQ0kBvW+UJgbp1g8IfFMzIsXMfBwiG6vjVr1XHKx+LXhiAr4Y1341V//+5+g2Pzu78jDKOJKoYV7kamacosTJ/oxroq0qlyDOY6AaVMzi0gmsyN18g/saryHx9cPPLutUgCoimnxFsOjFbCaMuqoND+SlMVC+gUEg1nP+kYxh1V2lAvbbcJxOyoR0bMrlOZjDPdQ/jwKoxon8fH3sj3ywMRR2+1dwhHXZtyCw/tvI+4QN16Djio25qGqynTm96NcpF4oaoDqUPxNCte06vXw55A/oYBMvk5lXu4LCkevWbgiHKX4jeJwhpPIlu5ioOe4E8P2+kO889a/RVSv4OZyGBo6kjHkuASEBygUmLkNtFr8913kiwZSGR0XZybanSheePlV/PlfvIGJTA6BvoNe2+SjKyI/8YcZONADEXmYle5L5QRyJRqMhpAsJtHsOMjn53B8+BFevpOEY7fR7yVwen6BfIG4Wxrlcg+9fhPFrPKMjiYy6DpprO+0oSdm8ZUf/3nkM1MeLmUh6DTRqa3DNo9ghEy5J2Qd7m2q5KzzTMUkelhGKyUOllxLqsA9aoGQ7ASrVAnO/B2ZvAztq9c7ePPtD7C7e4TgUEc6V8DNF+6Id9PB3h7OT4/R7bbxaJHMTvYAACAASURBVOMUxxWu9iMopONwTAf1Vg+xWFicDBl53DMt5DJp2CbtaunYl0RvoOFk/wAv3X4BJ8cnYHUoV86EwTtXLOGzn31FeC9Hh6dYfbyOZEwXC1aKneudAXZP6sgVp1CpkLZgysFPCxYercKiHgCpSAhf+uLL+PznX0IqkZXNZpBWFIMh2k0LQT2F0uSSMJgFXPckMSwuFFZTNc6linomhhL1e3Z+JKkR/HpeP9pLcPP367/5Dz6+2EhInQeA+gy+0cPpGUopnY4irvGH0lGM2cI8mSenFxBPZC4xGx+oG1tt+9sU/6H0C8ElvqNGNZ4oamAjz0WZdKuFgo2utS2XMRlZxMBNKMZs0O++lILWtGnu0+HfUutsbxshN5O3tRg9rJ7puW84rlbgfsaQsnl4mrB3qSD3SX/KDsILVhswpjSEgNuBVfsAQetYGMT2UHm/KqNzdSOoLkelf8rrlE0gf09ciFs6Xdmfysrc006pyqQMzfmGXCqsdZZYaHoOFzWeljdRnLkpfBmr28a9976De+/8a0RDJ3jxZgmxCFnWvKlttJp95Mj6DWtoVGyxoEhliLF0MT17GxPTC/g3//rfIWMYCFsBBFpBMAN9aAQFpwgb9CbOoFphJ6m8ksWcfGDDjtgwCmG4TEudv4a1x+9gcZ5Yjwu7n0C5XkU8Qb3VEJVyC/MLRSSiLlzLFG3R9r4NNzSPL/6Nr2Hl+h2xzFQ0hiF6zQtcHD5AMtoRk3XB5uRg8RmaSv8kGzqH9iAqJVR1lIogyQ/GN70Xro5nqeonoDIBgorovf1jvPfBR2jUuugT3hpqeO6FO5ibmsbekw102w2sbh2jZQ8RjkYRZaSx6aLW7CAapUWKJhHFtKygQpsSAFHCd3vo2jaMIDBXouWGjYAREfA5ly4IsHx0uo+pqTzmFqbkte9uHqDdIIWAlqMp7Jyc4wuvfRGxaBh/+RdvoNXowA0FZEMVHIQQ0YZ4/sYCvvozP4bl5QV06T5IJbsWFL7M2VkDmcwsZuavizn7+KQhx774Onu2sx5wy+J3fMw8ehu6xo4sKp0Un4Ff+Xt/7+OLDXOjFKVb8WhGXiFeR6Dwm0vymjycTFbo96V1nppeQCSa9Kwl1MM0Gpn8cLIxqr3/sI9emc+kHZHe/L9PJhZFmRZarR002psATORTN5CM3pRca+ZMM+FStTnEI5ryfwkjUzse9XB6Xc54J8P3NN7FKP6F4t2NE+qe/b0ULt8o3SPYqZ/BfoIIQk/SFXT7THnoejlFLCJs+YWE5uHhcr3lklOtreZuv+DRQExAd89pkGtelZut1uS0SyDDlOxVy9HQ6kVwchHA3PKnUJxcxMCx8J3v/AnOT+7h+qKBQnIIu9cRZXC5SosQDdPzTHXsoNPUYPV7yBUMmBZv2CgmJudwdlxF8+QcqUESThPoDxzEZqbQ7DeQSVgoxpM43z9D2IBEmzTKjPWIoh+2oeVDiOdz0A0d1coO5mbiGNoOyufMZnKQL6XFCO3srKI2ZhFIdrWRTOCiYWBta4ji7Et46eUvSagbt1DV+in2tz9CQm+hlCe7uie4i+LPeLE9HgNJUZRoB8pC6EXviC+mJxsZ2YyoCVUut3cPsKtkCoQ7COCUEoVH29g5OEerP5DR4tN376B8doxuu4WTSgcNU229QrRiBYuJSgXRg2HRHrGT6QtITBnFUJTiHOMKqRhSibDIAU4vqvK9CQ6v3FjGRx+t4vbtF7C1sQrDCGBqooShE8B5+QzDkI5omhYgVH7riOph7DzZw+FpFb2uAy0QxNREHD/6pVdw987LMIwMBoM+NEMTch+tP8/OapicWsHcwg1xXWSx7vcZrOi7GHhprYx+Vu0i+mZXYo6ZjcViQwMt/7D91W9+gmLzrd//3RGKr3SDitOhBH2XsSf+JkYOVdtGz6QgTMPM3Iqg4yMx4jPbpx8EDvsP7FPYDh8zSWnkp64c9p1BFc3WAXr9x7KpYCEIBdOIRRaRSlwDAknpgdTWh5hNa7T6lpvMa5F9QPhyTPTTJMYAYa88qfftoTFPy8Y9cp0Pl/t4lhJISv41uUOy+n6AkHmsuhZ+Xz9QzttEsQqpdbsKmZPAS651iduIubomJEGSBcdPHIKLIjaUsdbBMETWqeLWBLQ4ml0dZ2USLa+iWFrAW2+9gf3d91DK9jFT1BEJcdXLBAtugdoIx1xkczG0G4x9HCKRpAiS345Rsn2Jjy3E8qjt9FG9CKClpxCdXYAW6aAYq2HYaMKqN7G0lELYCOJwo43zCwt63sDMzRzO62fCy4jHaHw1QLuhsKIBLNmIXJy1pEAXizHoIYWhsEvYOzZwWkkhnl1BJjuLL372FbG62Nl5HxGtiVKOAYXsDMktYQFX5El1nT3HSSZPhKhgVveUkn14mKN41aiMeCZ/CmlBPihVmITF6w6Fkc7fX9QsvPm9B9jZO5Hu/vata+JZUz6v4MnBBeK5CeSKBZwc7KLVaEELR+TAG9iUOjSEWKjM0qguH6LJRIQAMDc9IakH/NzPKxfI51KI6kCzz9z5KMJGBJoA3zYcqy8bT45TyWwW6VwOSyuzKGTi2HvyBMeHp/hg9QTlSg3JqI4vfOZ5vP6lL0A3YrBdJmpaiMVTUkAtm1nzVKHPQI+QnBmVrpzeRRwz1aVQhzWPPz9eyDS7qNcv4BDkEZxTdbPMrf/lT7L6ZrHxAVEf8BwVCF9T4m0Z1WgylDUcAWJ+yKR2h8OM3lU//KkCMrbeflYTNd7ZqKGZhk88GdT45Lp11JsP0TN3oAfpbse0TOXX4gyZybOCVPwWgqGUUlWDhKg2HLfleZd4HYo3PnnV0xvTVKG47LJ88oyqDj6r2BdP+SC233Vcvkf19/yUSv49KTY1FptTbw7mDey5c7OYihBPMXOV6RfNpnTJAEIwInR5+oqoeBJ/7c2HgmOrl6ckOd0qkE4eGmqGAhps10CnF0SjE0Rh8irarTa+99afoVVbw/JsRGJaCG9wTGiywAR0RGJBRGMDDOyBmJEzXsWIcuwjBuAg2DfQOtTRbOhohQvox3II6qe4vehAt00M+y1MThkyPti1JDbWKgikhiguRhDQVPQw7REoC6AmiLIGdjtmL4hO2xYCG39+YGgjk8pIl7C+E0C1PY+AMYF6s4mv/cyX0O0cQgt1kU9CQuJUWie7mQQGQa78FVqhMDFPCS/iTYpVmSxJFrENl97EQ45ffG0sVqbyHfLC1tWmT5H/xFZzAJjDCE7LbfzJn/wprH4f11YWxEtme2sPBydVNK2BUPqzccan6IglUnBtilADkkBCO89sLotutyMJnT3TRYMezBTVct1shMUbqpBOIx3R0ek7IrTk13P0ZrQuCxUFqxRidk0LIZ2JmxqM0ADJSBSdVg+PD6qwnR5uXJ3GT//NH8Otq5TwDHFWLcN1QyiWaN+bFsBbJhjeX3TXFFY+5UDEOi/5S1JkPGEwH2Xb6qFcOYVl970gxMtn6B/949/6BGPUt39ffZFvIeHbXvoP6di/98lvjqPYw2TFzM4uIRJJyAOkWMiXFpbjnBu/2PygMUp1OhwR6LdLUl8ZjfYaeua+jE40eFI+O8qjV3Jeh3HEwgtIxp+DbqSlGhOzIddGsojF58YD/8YsGvz6p3gvqktRPjMe/d+7uD4vxyck+hqoZ3lEyphcnQKCaw2acBqPEDAZu0qA0AMfPSmIwqb4jmMYBNIYBpPSlVB4GAqnxR+YGyb+TxHT+CJVkXGZiBn0ZCNkdAur28O35IZhZ8STK4CQkcD+4S7u3/sutEENIbeCiSI3EepBxSCBdofCQxNXr07KWtnqcSTriamSForB4bbHNGBVyNXQ0ec2KxTGMFTFtetDpOJUSpviEnd+3EawV0T1xEZf6yA2pWEYpIbIFMxKj4QRCLrQw2SBJ3FySoMoZiPxM+1KCoDVG8IKpnFcT+KslkHfDsvr/eav/scYOLShEAmluP7TjkEwsqAhIw9PWLb2rmiTlJyDB5OA7LK1Y22md3ZfMD3HaqHfq4DzYdBl9pIilCqZCLsQiByAD6TD6Bstj3/xL/5XtKuHWJzOoNe1sXfUgIkILmoc35nAAOnkBHqg+RUxGh4fYQOpZEIOYwoZ6dsrthaDgVhHbO8w5qYNI2QISzqeYsDcUAzS9XAM7XZfEhJKhayAwXo4jvNqGb1OG9lkClMTeVGkdxz67Gj40hdfxec+/XnRj7GI7u0fIFNcwfz8irB/mYjidy1M/JTJcmyJ4tcDH0IQcISRM46Jep2Fy5SizWQKFXEUwG/+1j/6+GLzh9/+lvrevvZmxJVSD6o/w6mKrx5QisL6RMzIsxHMJu51NpfcmWflCn4RGu98RviHVFmVoGiap2g012G7pxgGLAGjyWwcGZl4K2DStMkT0LRpZNPXEQ7n0DPbcAc8ufhQemzRUXVRb0yRvjw/Ym91rYqNv4l7OmJG9NSjYnfJxxkfD32gmJdHGzZgN1cRtKqqtWdxYFMiimU1ovF1I5gBQpMIx6egM0nRiGMYiGBAsh5HAE/HI/sFWeV6QLHX4irJheLt+DR99bnL0CBjyzvvfwePH/0VZos6YJaFTJfLpsVHmPwRPgSUECTjUeTyA9mYDNwOOt0WwkYctslHKYvytgW7F0Ayk0DX7iEUtVGcYWQs3xCxCAPnxxaqXMD1DAQSLvJX0zDdpnSlGolqUTW41CoUFDogPY8Rsa7dQiphIJeNo9Gy8N6HfZw2Mui5Gdh2CD/5kz+CVz93VwoN6c4B0jLUBDraKCqVt8JoVKKLeoBk4yjdIZtCdpXSmktgIIsOBl0M7Tp6jXPAaiCArjBmQ0FakBKud4S4xs5mGMzhf/gf/yXszjEmsmEBWOvdEJq9oaRFqjROTdm5ks/jG815hEMZi2lEHghK1xKJGQLOUwwZ0nTpgmzXRaVcloKQiEUVzhOOSLBARDfgWsRKhjKyEeCvVi4wM5mTDskI6zIyTZSS+PEf+wpSySzMXg99y8SDB6v4wo/8rHgPs2sj/CHFRUQDEln4fTCIgh7UBOD/4hhar1ckHYNjIg3bOB4SZP+1v//rH19s6NQ3cuv3OB8Crnn2mT547INEElXrOuKsz5UzV4HRaNIjAl5Sxkev0J//nvEh9v/7Jc+GMbsVVGr3YTu70BhFwYBzsagjVsFxgScPny61+0fQhDOIIaJdRz53HZZDg3HmDXEcUPwbdRN64klvDqX+xCfnqZNPERlFcPqMgtgXW453NM++Nx8Lkq7FqcFtrWPYr4pBuD2wqV5SWzyxnCBIl0AwPINoegnh2IT48TCBkfiA78jn43TUVinekaIhqNPKU6h7ucuKa3SpFg+yoA4tvHvv/8PGxl8jl3Ix7JcR0YdIxGKoVi+QzRdQrw7Rt4BiPomT432xK5idScKyaigUJ8VXZSq9hPqeiX6zLWbl5qCO3EwctUZXvGVCektAyk5TF8xm0NUQSgWw8OIMzqoHSCczMC1LcIntJ/vAIIZUuiC+ORzTJktRPFk9wtLSLFITWdz7yMHqjotW18DCwjK+/vM/h3QqwhlI5V5TkqFi0i4TNDwxrYzyLMC8QBwHRPUdkBWuhBw+JWng31eMb6Z5dqobGDhV6AEbQXGfI1vFkXHXHsTkM/uX/9u/QjoeQKNygXLDRrntoNWkbmuIsB6WAhMYclPHw0KlcQ64GGCH6kkl+AGTo0REml5E7O64HCBPJ1PIIJVLSgInM8F7NLEyIjAdhhzqop3SQgGk0gnh+rBIX786I2maqXQa+XwJ2VwC165dkVGcxEVmj+/tHuO1178qjGVOI37+Fg9AYb/7xFXP8veSmiHVyLvdCZrbqNXKsG2GbhHbUSJmfv0/+M1/+PHF5g++xazvMe8Z33xplHV92a3wopEnwM1Lt0PbB0Nc+ggQ+6kKzz6Uz3Jqnn1Q/TGFX0fxXrO9gW6Pqu8G+NCQfCT8AFHvKkk/9VGcxdXDOY1c6gWEwwX0zCbcYUuEmApA97Kwvffkg97jq/enNlJjI9G48MYnBY6Pm9Kpeatv31RMxkinDruxjoBZU37KZFtK0XMVDwUGBihgqM8gM3kTDrgi5azlFRDV08pNIStbD0gev67CG+EDJH7N/DGK2ax+edu30BDdfh1vvPFv8eD9N7FC8+3WBeJREzefK8G2w9jaOMeVa7NoNXoSrULORM/iGGoilZzA4fEZ8okc9K6NdDiAfC4BExeYWUng6LCPRn2IiakY4vEAep0AGqcBBJ0k9iunGGS5IjeRjtMLpS9bkpnZIlr1tmxF9OhAuCyTk1mk4mnce38LHcuAFlkAUMDecQMvf/Yz+LGvvA7qTv3r7YO9PmeLBk9qReuPAspPgoZT8mAJwCnMIClS7HSko/b+DtMwHCk22xjaZejBPoLcRnE8DRK3oZZJx/rGDvb393F2coBG3UStE8R5k52D4ofRG03Gabk/ATJ5De8zUV7J7LpUlhnHXXZA1JjRQY9LyfMqpQ8Mjwshk8mhkM/I96rV6qg1WrCpSUqlEI0kUa/XoQU7+MynnscXXv2CqN/Jn6o0j3FyfIZms4d8toREKiMRSzeu30Jp7oo8L0xXUE0NO5enFyRqxPe3wepu8nck6voSa6qg12/Jpli1iop4+mu/8QlIfd/+/d8b4Sw+qUy145fWiv644/+TOdvNZhchLYy5uSVEo5xHL8lqP2iEGh+jRo/FmIGUMjpnVGkXjdY22t11BAJNYYpxS6WKh68l4ocWRlifRjJ9ExF9UvAZ06F+ijwbP3DOW4B7QOsouVLeyFNFW92U/ibD97nxg8/Go3m9tbe3vPB3WB4rmTFRxGw2EDDrCNEoyWVn40XNUIsDHX0rodbUV19Bpjij8qvFoJs3Nk3JTOFn9BgFayvLBJ6CbJWJ/NMTmBEhap3uSUyk+VF4EBuhnmWi0WhiY2MdH7z3DrRBA3GthYWZCKYnU1h99ARXbmVk7bqzWcfiYhHHpw05jQu5HNZWj5BIT6BXbyMTAOIBRzRR6UIA81fiqFcd9HthsZZkx0kNUbMCREJpnHSbGGYjsAMDRII9zM3GcXJaRypNpXMUR/tVLKxQUtHB+bmJq8/NoFYdYm8zgOdvfgbd7gDvPNxEOJPDa194Ffl8Rj2cYRLlmHzqqeCJ8rnKOMzfpPQETzRBNSW/jvlXFHjGI7qo3DnS0eTQxyisXgMHO48Aq4aJAjVkXVkdsxNiebLdIVqtLu69/yGOTo7RatAzOYSuFUaDZEeyjpmlbSsiqVAbvKJmSKCb1zXLf1NkUn52U6UY8pkk5meZPtrEhx9uCDDsBHik2mDWXTadQpSRMlEvNK/XUckbRhA3byzi1c+8gsniFHr9DmrtOta31tBuDTE1eR23b38KpdI0grKeDkgKCm+MHikrcr/5yIQCef3DTI35TxvfeZOpPJ+UK3S6DQQDarNG/Jbv67f+03/88Z0NSX0jvMYvdATJvLXriOg2kvKzW3TR4+ZCMzA1qSjQfrHxC82zHY7/hr4PYB2VTmVsJPMjuqg3V9HubiEIOvzzCrDl402micetrk0hn7mOUCgjMSPMCTftmmyl6MTvMVwUWXDcJMszKvcBXXk9I1mGJyXwsA91Q16uuC+vptJW+aziEegta6YWBs0taCQYekkR0tkIaU/ZWgYCMRyc9tCx4li8ege5/DzcgYFGs4vd/WOcnJyjXm/DtHjDM3kxLEmL1NbQZS+dJJU8Iv+n7F/EewYzl8koVvhOvdnAw4ePsbn1RIynjGAT4WEZ6cgQQTcII2rhuTtpnJ9Yklm0uJzB5noNmWxaEjEPDxt46ZVX8e5330WsH4DTpJp+iMJEAkGjrYyrAkmxKOBBEYtFMTCVJKEdNBGbLWJ6cQ618g7icRvnZzZq9Rqev5NB+ZgauwCyxSQ+ekijpwgCbhD58BImivPY2j3D+kkDXQlU0xCJhJHLFxCJJ6CFDTCqRoGwmiSIcl3b7fZE7kGBKD9OYhzkteiG0iTl0ilJjCgUUoIVMZuq3+vgaPcRrM4pJgsUSdKDh2ORIokq3lMQ6+ubuP8BJTMtcdWjH/NwGAdChmx7HEtFH4l7peNKEECnT7sTtc0SMzbPQ1rugmAQ6YghXBx2QXTLk3QIrwBY3jgjPQaB5ojymWHG1srVReQnspiYmIRld0WkKl+mBxBLTCOfvYJoRMkkyM1SBe6Sja46FNVy+d2gwjG/HwJR/93rl6U6DVCvltHu0Odbhf7xF7u1T1Rs/ut/+k+8Va8Cf9UKTMnvRwpoT4zpt1g0jSZATKCpVJodFZsflKxwWTEvRZrjyLe/Tlfm3Yr9KY/3oI+euS1Fh8Cdv1bHMIpIeBHp9A3h3BAolusRoCVoU5HixGeWIN0YViOnlWIWj0CvZzx7fK8ZhVl5RkveqKS0m35crmrVVSehWvjRNs9pYdjalmLjiF6HJCt6uI2YfPI7hrGV6wF07Djmr7yCbi+At999hK2dQ8loZqwxGcJcd3K8YbERzEILIcoTXtflISSLk/qkaJR/ZtcTkNUyyYC1Wg2P19ews7eD0KCJpNbEdCEmD1+tdoxYLITKeQ9ziylksxGsr56JijvCrklL4PlP3cXbb/w1ot0g3EZXXoMRDktIW8BwENJp4qQC77lt4fjhWD30gjZS8yWsXLuOk+MtCbi/KHfFwPull2fR61jY2aqK7WbfCWJx4RYMe4hhk2poE1uVPiom50/1sKjMcyY1sGvg9orbFBZWjiKacFFYVCKGIZ0ER5h4LCLUfJ1Odroh2EcsZkgqwsx0ClOlHI72NlE+WcN0QUfC4H1kkrKEgSu8fck+58+5qLSwur6H/UOmgBJctyUpQkUl82dq4kfM+5reNp1+TyQKAZKWEEA0npA/MxCu2enCou5w5CTpp6wqIoQo0WV8USto3mOM6s0nDRTTEXz1Z7+G0vQ8yo1zdO1j5Io0UTdgGCVkU1eh6xPAMIwBsSexL2FKie/If1k4xjsZr6Z58Iw/kl+Kjv1Dlgc4zdvbLYoxSfIjYK3LAfjNX/8EAPHv/LN/OuZlc7mVUitAReq7pLGpt8/WiZ0NP/Sp6XlhPvKV+sVmfFOjKujTW6qn1t9++ZS1NhmeNOXmSMH4XYowd9BubsFBWywUYtEFpOILCAbzIhpUGVEEXm30rZqkBajNja+y9pIHvDlVAcDqxHjKKMwrLuPA8bPvY1SnvLfjA/rS5XhyDs1pwWlvAXZNMnjUylURIHkDCV2es24wDDqsNdtBRDJXsbHTwHe++wH6NhA0otADQEwjxT+IaJgPi6FGPfI4JHKD+IYh2ULhCBXbartBVidp8SxGLA6NZgPrjx/jeG8N+qCG2Zk4lpanUKtUJPObSQZHx3sSfJZMZcWGglaQt168DT0SxNt//l1M6TmYtS5ChoZBOCS+KblSFhe1ClptB+V6WwpgkRnRbg9D3UGskJJiw5N9c3MTIU0lBJycHMoGg5gCfVhS6RiWl6fRO7Ww+u4+TmptnPSBbigmHBCyYchDogm78h9mV8NRigweGrFrsmJmkZX0SWZwh+iIpwmZLp5MCo+FkcAGi3EkiHRKx5XFEson63DNMnLRgAC6FBSxwAgN0MeBOCZxIRFKota2pWuhILHVrKPdaKJJbVmrLZwYh0RXib5lZrsKciRIy7GFFrrENidKU7K9OymXcXpxLv7GBICJIfmDBbdlVNGrnHggFtIwX4piKqfjJ/7WN1BauAI7QDe+Q5j9Y8QjTCelxmlSnhG5vUdSHuXbfZlvdnlAqnHp6bX3JTXEP3D9UsO7byDpDP1eS65Tp0MNGGN3PiGp73d/55+pN+md1CqFcXyGU7Omz0dRAixLlLuy+p5ZUMXGM+fmt/L38/4//X93WSGfLkAKC/KrrlrnMqVQC/Kit+Gah6g092W9nUpepb2QmJ5zi8PxSSnIbPTNGtxhT9ajiknqmWKr20cJ8jxchubs0gV+Xw65L0dQ+do+M5ofzPjY5H9QY3VUvlizW7Db2xg6dWiBuGKjUq8lYXRKoU0BZTAUh+OSJp5AJL2ASiuEP/6//hRnp2eyts+FQyjFDJCGwpA2oanxP1DawJuEEhJ2ILqBSDKFeCYHPRpRJ7nBLkcTVS5HidPDI3z0wduwzTKMcB/Pv7CCiWJB8XLcITY2d+S6zMxOSffX6/ZxfLKHgGYixk1KxUX5qIem5aLtWPj/GXsPKEvP6kp035xT1a3UVdXVXZ2j1GplARIKgFogAwI8HjzYZswQjQlj4zdrZuyHZy3PeGaWn2fZnucwA8YkG2yeyaAAWAEhFFtS51w53aqb873v7XO+7///anjL3WtJXd19q+5////7znfOPvvs3WInhUJXzYqUha1GT7wEM+EIYtEGhraEML5zTOREg8EUxraMC7jJe3ZldlZIjlNT22TglOk4ZRBefeoMZk/Ny0jEeieCUi+ERr+Pji+AJksMkUrlmuBn8onbQyISQioUQMQPRIlNUEKtT2UADnWSZ0PSmg/+SAypXF4wIF8qgS1T4xjIJtBurKJSXkRYOobM1LviaKCIRl9GIXgAVrt95PITQDCBRofgMTulVLJroS2eU12xWKErQbGwhsLqClaWKWtbknJTVC4l6+tKycW9xiwtmogjlR7A8loBhY0S1grrwqviqucMm7T3+34kgj5MjviwJR/Dm9/xG5jYcR06fR4+a2jW5xCN5BAKTwicoBWAHSMwuKtHTtXZg2Zha8PFu9a9hFdLFbFiekBhfQXlEg/1lpSNDDaswN7/wWtQ6vtPn/49U7y5Ec574tvZB9udYSCiAjszG24ezkbRfoKbWwzbPIHK+WB2RsrhiLjMQxdM1gEVSSKl3auLi97fIRRQa60gFMog4NsiqnycmVJujkZuJ9j0aqIPy7a31eSxIlWO/Ki1b5UTQG80qeBqO6yB1arqOexhk7ko0c56husndPAoXlmnHRVezAAAIABJREFUisbGRaBbBQIZCZoE/NoCbocRT2SEiMauVDw2gGA4Dl+I09Nh/OB7P8KpF17Ati0pZP19RDptnbcR3kbXsQIhg1tsNsjq7OlwJX8GT2+2e1l2+YJ9cVakMBXLHJ5EoXAP/ngTmbEo9h/ch0QiKRKVHFaUzekH5hdnsL4yj26viWangEwqiva6D3OXG+ghKYGSpLd2y9jHBDij5UOkH4afHYpAAZO74oilwyhXyHxWCYjxLdsxOrZVVIpkwLTrw+VLS5i5cgVbBsewemYdvWJT0vN2MIRyS0ZVJZj6IzxUgmKLy1KSlH622+MM4JQ6adYQoIgOgVpiNjI7xt/7aNOto8f7FIAvO4DJG27A9utvkA5OwMcJ8Cb6vMftBvq9luAgDCLdVlsmnkVBwN9DdiCPcDwj5RCzECEcy2gbcZmOo+TIDhL/ge/Nlv/a6jJm52ZlpGBlcVEImuFAQEYGVtcKYiNDAaqh4S1yTY1GExdnFgTz6Rn7n2QUmBwLYXJ4DO/5wO8gFh9HnwqB9SsoFS8hmRxELLETfmgpx/VMPGsTWVWGU43ts+cQtQ63ltrixWg0s3db3/wjJ9PXCysIc4rUBGVm0x/+yEddSNN85dYzBrhgsFH2rIKeXpxGMQzlnlhCnwBCvS4adfomBwzPhuWMtpkVkLXDW56NaDVGNqUCNptR8Ssq9yvmxIfFL/h3ZVTKZ7BRXkA0OoDB7D4EgznZbDJgwvpa8sa2Wr7IyAP1irXu1jki4svK8jXhweMAwfa0CTCGvOfcZAMQK3Sn2Rjvhc65qKWKxXb0s/fgb1XRKi9K0ApG8+j5YghHqWYWh59cDPGz4nUwaCnBqt3uoVop4ftf+xairTa2DwYR6dZ4o9HiJiLdoEsRdzOVLjIfPfgZbchwZRpOEppYBOucD4FLApCaUgckY+jQbTTRQXwsgh27p8UbOsxA16Y2cwClchmLS+fR765JWVSslJBIRtCph1ErBlDcaKDb6iIRCYsGSpu4SqiLfrAjbX1WLomUD7k8g2fNYZUHAglsbPhww9E7hEjIe1fcqOLEibOosvwoddFfCyLRDYANawHWOU8UCiGdzSGSUGtn9fbqSlAhi1joBJSM6HVlwlvweYb2blsoNPx3Bh9mX+1+APVgELvuuANbDh9FLJ6Fv0tsj61oI28ih5fSK0ifIHm122mi1aQFS1DAaWmJyy9yd5QXZafGBRqRw4cGASyjOgJwS3ZDH6daBfOzs7h08QJWl5bQZGeoT1+qDSnF6jWKlyWRyQ9iba2ItfUqmo0+4vE2JseD2LtjL97/8f9TnCdqdc5BnUCnS/cEP9KZ3TK+E+CAsqwxQhL8HNSiCcv+sGvY7gEbSCzRVQONp0vkSQ60kUJDvnUpo5gFaqbP4dI2PnAtmc2nf+8/KuPS6rSYBowGGSX92DKI4LFiIazdqjr1PTYpKu12OtzlzdjxdDPUZYLM/z85jm8sZhjSkWLt2/cVsFE6g1r1Mjo9ek7HBLPJpncjFMqjx5vY10lbnmGc+O73aqYm0xkZez3Wx8obbR2QTP7SsIMNSq/3ww1OXmKgiW6ef1UATk6VdgPNahGJeBrByKAIWdl+NMHNTkdBxEajgVKxLFYaqytruDRzAUsLi8iHwrhp+xASaKDdbqDe6yAgq0AXORcxU3EOfAfMumeQIV4h7O42Z8iMpIYJTkSp2n5KJPTQCXeRHIshkqYV605k02kZe+BCYhq/sHgKwVBB9FC67ZBIT/qQQKsdQaXWBBn4uSTLGB8Kq2WE4zGSSrBRolh9H/FkFANZPzqtdUQJuvroPJHE8nIPN9xwp4DCHCxcXlzC2fOnRT+msd5Fv+hH1pdATKa4A1IS0pQtnkzIJm9wEDGowYYaNuw8tXscbeGhp1tEuHyixKgdKmYXBHHJt6KPfHZqJ6ZuvgWB/BasF0qSaYRCQD6fFRvcWDwmXSrGD014re98D6021QhbQgTUA5ENBx5qFnJQ0zw70iP7RohvSioludM2Q1h29Ro1LC0sYGZmFsvLS6KUV6tUUNxYR4MSfAQJIlGREO33qxjI+XHT9bfj3e/7JBZX57C89jwarVlU60UEQhzrGEQysQfZ9A74fUNKaAUHJvXzWzxA1/xmZUrb7nZSE8tFMmmO20nuo1qlHbb6uKm/PLtwLbz/WsSzfvc//HtHHMvpqJj2sC2htAsjcVECDWtQ8ivIsxkZHZdu1Ca/KJNgKa/FBBsj4L05urqZjX7FJ6y1c7dN8O00ao3zaLUKYlMRjsQRCdPwfhK5zF6Ewww4htvQY/1cEoBYGt9GhV/KNPPAlcynYJn8vVUV1IvaNM5gA7xgMyaz0Zu+mU9kTwlmKwKhtdqSdaRSefgCBM5Dsigr1RrW1kqYX1jB/PyizL1sFIoSHGTWJKC1eqzfwf6BFLbmY/BHOwjE1fWS/9F/WoIJcQO+DwHIVgetehNh5gStnkwRC1VeanEVjGJ21A8G0eapHA2gn+ijgTr2HdiNfTt3okeJ14Afy6vLmJs7i2isil6nIYOTbPPSbK5Y9iEYSqDVLGB0KIRErCXALElthWIPxQp5LEMolVeRSdaRSfWU8UoCXzSJhYUGDuy/TWxf1wvcYNTmpXwIvZRCaJc7WD3fQzKcEkA8Gk3I5ucQIx9lrVEVXJ2lTYvFi78vOiwi4iWt/5B4WUsGFArJyIcInje7qK5VUFtvYPrG1yCzay8WKk2cOn0BFy5cED0gtvq3jo9jcnIc4+Nj4szARUO2rtjz8FVtZmp1oVaYo0mp/obdrQ0Hg0VKtNeDwf6dMp61QSBdUbbDjaFVtVLG4sIcFmZnsUbgvriBtdU1NOp14c4xIMbiLdx2yy049vZ3Yn7xDMr1S6g2F9DpNoV9Ho+mEQqNIBadEg81kcyVN9eAqdPxtuXtHrnezrDl19i9rpKfFK2nf3lYMkuC45XyuszXqaA/n0kb/+YD10Dq++1/+0kb0FQIxzAIpcMj0cfIMZjuGWthpoUc1ovE4hgdnZCakxuXuIdq32yq9BwCnZwWRoBLG8n6T+q3raUFfA202ssoF6+g05lBpXoRHabkPbVVDYbiiEZHEQ5vRTo1hUh43Jz41EUmF4RcCT55djGU2KU4sLJJFbexTgf6oTSO6gPQkkuReJsWEWjkJudgnzhPmmelXA9TB8uEbFdSYYAt1hFhOjMhoZvh4tIGLl6exemz57G+XpCyKCh8EeZz6prJa8+F/NiaTorWzPiuAcTSxBZYogQk2MgMDpd/m4QzCnI30SJ+1u2j3eigUW1I5sNshYPifF71Rk3qf4LUmcEc6qhjrVZAIhXDTYePIE5N3GYDp8+eRrG4imCwhVyORnAMZqzmUuj309i6bSdWV+YwN/Mqhod8SFCIvBvB8kof+ZHdyA4OY2l5BqXCJYwOJ1CvV6XrViwSvA8hEh3EjUeO4PTpnyAUUvCUJLRQpIGhgQGceKaJZDij3bdIEqFoAMFwWLAp8XmPhuQzsPMUjgRlxigcVT4JhdrFO0uAf312cjA0+7hy4hKunLiMgW3TCA+PYWatjAtXFtH2B5AcyGBoMI/RwTyGR4YwMECJW58YypE7lEiyBKYDbAV9dtqktLfOo5JC6nuZ9SIlibDLlezgeI3JQaWdEBFVI4/NqsNKYKIUbweljQ0sLZEJvIC11RmU1gsyThAI1nHjjYdw8Oh2FCtzKFWK6PSrMuyKbghhdugCSYQjOQk4yeReREJjQg0RZMmUeIKWmC6UgYKdcldpBnZQWCEQZojsUHKAlNgcM5uNwgpCYd5fFZhjNnlNmc0nPvFxCRAE3qRMEi9pPTWV7KfllI0YDvOy2UE0nnJaeXzgxDIE5zHzSE4FqBFFbpqzuZ0Q52Y3TF+bTQaYU6g16O9dkHkpkf1kES6/eNLHkIiPIhIeRiK1B/HopASRTntddUR4g6WVqeWh13fJyWosP8Z0wmQcwkkblW9k47+AwjJprLwP+8AshmMxHr5PrUy/pQhyg1MyB1UtN/Dq8dMiNckAs15YQml1GRtLC2RzKa5CVil8CPv6SAT9yCWjCKf8GN81isEJekEbGQmTJYqgluBopkJj7WwkVYXJal5HB8o2Sw4jtM7UIByNoNqo4uSZk6jWNrBlZBj79x0Qm9yz569gdnYOzUYFoUAd41sS4mYZCOdQrwewdet2ROPU530F7VYJQ4NDaNQbqFZ7mN5xFGvrlI2cwWCW7gAL0m2q1miI10EqM4ChkRGMj43ilZeeRSZN/Ro6l/rRo5QFwmiU4xhIj2Dr+ISKopEzRHla6cLRE1zJfMzcyDcioM9nIjNj9KYW8XJqwQTF14jM7U65iXPPnsLq5SUyBNEPhVDjYcnp6uFhZMfGMTg6hqGRLUinUoIBlcotrBbKgglSSzmZDKHZLqqmklUSkIxhs/aTzdrtIarLyfzJrK2r+S1SGgvWpqub64ysc6r3lUoF1Mt1tBpV+P0F5IeYzTVRopdan+WjltfEjggIE8qKRMg4HkQsug2Z5AGEg+PKTTLZ+aaJS2cPetMDB+p0Gh8u6a+PWq2E1dVF5XOFlM3NAdP3vf8DThX2M19YJOhTn/qUMzksmqzWOtcEG6d1x4gc8AtBijeHzniJRAYjo1uE2CRBxJIQ+5xlMnNJnqDisBTt05AIa61TaQ+zhFL5LNod6rvOo9nhTfbJFK2PIJ4py/gAg/4UMqkJ+AJbkYztQTyeQ7vFjU4yU0i6KTLeYFw6HXO6TSWVcnDsIrFlkgYkDbwy78RsjRuawcYD19tpcc2MtPtVKa6i0w5iZGw3ur4QTr1yFmdOnsNwPqPDhskYqoVVXD51GmtXLqNVrSBkZqOComGsZWQ4HkRuYgDbj0xxjwgHxOoXi+OjgJsqpSACXHJd2iFgS9v7i3M5WgIz8LB128czzz4jGrnFjWWMj0+IR9LWbbtEzuDVV17ByvJ5bN+eQzwRx9JSHeVyAFvGtqNF2dN2AWtr9PLiYusjNzCIYCglwvfz87MoFeawey8DVA1Liz4MDGzF3gO7xHK2sLKO5599BgODVPdjwAmiI4daHBvrHezYthe7du2Uy+dnFL9zOu6aA8+m+l7JEnlWHo8tlo+Uh2DbuLZSxouPPwdUKK6lWXcgHkFsMIvU2Chy4xPIDo8hnqJsRF1KP/qhLy4XsVGpYvf+Hdi2fRydHrklzLCNXrZwclS+wm7VTWWUzZSNy4duSn1WZsGZjNzoSxvDDx18ZoeRGZQfkWAUrWZRIIU+ZlGpLaHZ3kAgoO8qWkayh7jmOe7DafxhRCJjiAR2IJel5hMZ/kbkzQsBexjCbtzxEgA3ByFGxBY1bVYXRCnS6fb6+/jwb1yDxMQnPvZxSQ3t5DJPBSv8zfpYgogzf8MZlIbU2uyApFIDGBoeldNHGqG20+TYuWgqKwvDAGkKeJswbvEUmc6toVI9i1KZ9PoVNJrz0vaWmyikOKamavHrC5BVmUIyNgE/HTGzBxAKJNFqcUGoyr6PSm7C0tTMRtNbfr8SroRdabzJLWmRl+bMRzHQWNDXUes3rXLzZKyWh/OgfF20a1Sgr2FkdDdi8UF865vfQb1YxJ7pIYyM5ZFJJ8CgUlpZw+VTp7B4eQZ9MvmY4Ih0DYMI0PG1kduSxa6bd0pHyAYbx47XvKkTbORaNReTcsLOh8khQK9sVy+ZwPfJM6fQbBFMr0nHhZkpZ9zolEjJhFicdiAttJsdrCy34A9mpU27srKATC4mgt6VcgPBYATNdl3msKZ37sK+3dfjJ0/+ENM74hjMp1Hc6KDRBIbzoxgfn8RGoYAXX3wGYxPG3rfDwB5GreHHykodN99yBxKJuJSKIi/GbpuR29RulClbzLPR7Fu5XRLzDSjOKWnyWkorJRx/+kUhJUYDxHVCyA3nkRwaQHJ4GOFMFr5IVHAPJlDNShXtlh8LSxXMLhewbc8uXH/TYcBHDV+WUqp3LKMMXdXpVT6WYcjbrqUNLJafZbN6uzdIv+Cz9mCHuv6sRTD3DDV6OORMs7tzWC+eQB/L4qHWoVulhLmWjKj0eiHpXkaiWcTiw+h1B5HLXo9oeMK4j2xu2Og21PLKyUSuCj56yXpftaLpo91pYH7usqwZdgt1AJvB5hpa35/8xMfM5ndBYF6EDLyJf7cx/zIGb7R4YQ1HywsyTgfzw6LjIciHtKLN1bMwlQzGOAQId0VPXsVQ9KZKGixAGfGIEkqVi2h3ZtHuLKBWXZPUmG07xZLIvSFQGUEiNo6QfwsSCfJ8xkU0qt1iS44nBScVuvBJa9kdg5d6WaQk3D6TZT3LtVk2s3NzVZVf63/berUYli4ub7ZG8aVuo4blpTWMbdmLQDCLv/vi32IgFcGWPKd+SYYsqaYKeS29HprVKpqVlgzzcWMzjWfKmx0ewNbpCYxOZhGKsL2ogZ9ZiwWs5Tx3hkVd8S+tvXXhOqJegjdpMOIJ+PKrJ7C0soBIuIN6bQMTk+NIJjPYKDawsLwh3kWctUrFVfKA7FtayZJfQY5TKh2Tblqcdh+cJq630GxTBD2P9dUKms0S6s26JFvpVALJeAKhYAcZdqp6fczNsVulCnscfeHw5XWHbsL2HeymqBokf7F0EhDd6MLY09SWrhqMWOIa7Mw8KxmI5LJqAQuX5jBzYQaNSlWeZ4RlapwAfAQ9ZoEs1fwhUeELSElKbZgBzK9WkMyP4Pa7XoNQjNl1DT6xfdG2MlvKlteiO9L5n5vtmKaCi4E6tDYXtbQ6S7aqEGdMPjmOqWQRFF5WFbXGIjbWT6DdXUCjtYRWU6ev1fQwiBhV+MLMMscwkN2HUGBKNKF7Pmr3KE6p+86UgKZ2s8RVNQX4+eCxDU4EpJcWZ9FpcwDXr5SAUADvvxaA+BMf/6guStHdIDtViXleko9ySlSMW6x3my3BAhhsBgaGzEmqgLJkMsYlYdNGN9wSBYPNqICzMDS2yiLrVlCpnUezfRadzopwEzqUbmTLkWllJI1knODrFiSj00gkJ0VKgGVTp82br2LnQvgz2YluPmNaZ6poK4mhRCe9IuuoYOtsL0FRAXAT5c2aUqDZdCAktnbRqZexvLCEVHIcyfgovvA3fyPi0+l4G8l0BPkRAnhhmXviZC8N/9pNtlbZ4Wui0+JJFcDgSF7mncj7oMKcao/Y99KAbruEqptLpTiV45BOiOl0aPqujp3yb+xOtTt44firWCksYzAbQ62+ITNW7Q7N20IYHhvH0koB7WYd+3ZPY3HpClqtBjLpjBAmRfu335DyjuQ8EgMjkRyq9SbK1TX4+wlkM2NYXtuQz5QfHEK32USzUUQXRQwMZVCttlGptNHraPY7PjqBg/sP6jS7yRxc5QH17DYNUV0sVs/Z44hhkXuWZnz+bSoO+kPwdX3Ssas16uj0ujL6QexKSn2asvGD+EhL6EgLenlhRby0CpU+wpkh3HH3nYKVxJNaRsuZxN1LoqAnszHtH2etOZn+VS1kt1w3krJOdmEzfs06/H7KuKbg98X1M5Ph3FhAoXQc9eZZwShZ1vDnxaJpKZ983THksocQDg2jR9EvwTs1cHubM262YvOaTcWg7tCrrkuzmw4KhSVZD3YEgoH+gx++BiuX3/mU243Sh2jHy22Es/Ymmkox6DCz0WCTRTY36OlgMcW05D6dLzG7Qk9Yqa0NF8F2oSz/Rs9ceZCdXhG1+jk0GpckgNSaG5IuhsNJRMMjiIRHkU5SIGgU6MdBgSl2rDrtqoonOdmM6XQ5J7xa2truk2YrqsnBbgBvmmQP5vtlUZhn4Q6Z2vahazdsg7MM0dVLKBVWRWN3IDOFL3/hr7F96wB27BgWYaNASAOflYjgCU4sgeJS8m6UTOBJHTJdPUlRjPMF+dLG6UIWo+MrZUpT51QyC8d0HuwmsB0TNnMXV+ga8DLarYqUFsxOk8kcduygc4UPTz/9I4wMRRCLEUurIRzNIp0eluBPz+h4nJ+DCz0IdtvhSyAeT2Nl7Zy6GfQiIsxVq4awf+8RDA5Q0rKL+fk5rBbmpTSi/nI0GsPo8CjGRkcQCXEERZ+DkEjNQL4scumKWua2eQYGp9Ey36T6ovesbHZ2UnQNmmdqFCEdkFRVzo28B1cfCYA92ZuFlTJOnZ1DKxDH9bfchGjSj8GhNHpkL8qxSpa7Zgp2E9txFvFqNxmEYESeA+1nDjKji6QSJ7YD6uob+YMxBPwJlTqVf6ee8yzWCsfRbi2g0VyTFRqP5RHiMGbqEKLh7aJ1LAo+EjBMReGVdPGgGTbc2ABkqw7bwnI7WXwGHXFYYJATVUKuw4Dv2kh9n/qtTzgBQS9Mb56S+exYgW4QMfjq9aQFSwwgneYCzDp1nWQHKjVnMhyzYZyAohtbo6zp6pjtzENXmoXSv+fiIvHtMkrV0+h0K0IrDweziAQnkUptF45Nvx8zJCvS99viOwRasvp1Uaq1swYXyxnyRmvbrrcP2qVz62J2Mx1zzZ5ApYuYwcu08M1n7NU30KyuY2OtgUA/jad+9AhuPLoT4xMDEhRtG1IBaytlQPCdE8JMzESTQGaGmDZZjylDEpB5HfVI0kxNskjhj9FBVBXm3Jk0c20mT3ZKRdLle37MLszjzJmTqFSqYru7fdsUtm/bhpXlVTz/7CO44YYRdNpFdDoh9CgnUakLe5iT1dlsCK0WqQYRcCZ3rUh50BjCwSbS8aCwTAPBBBbn+9i1+wiGhgZEzJ2DieSs1Ks0OItqecb2Np1DHSkEcpM0k+Zt5WZl50n1nj2DgyYzVhzOWjeTEKrYnsMbszL3tkun/6AlqUARMown95uCpQyWwV4QV2YKuLRQwNDUJKZ2jGMgn0FX9In53MmVMT/DWgW5vSd9loaZ71bnFl8yuIy+yOF+6d5zdog8e3+ArqXKCrapnd/fRKuxiHL5HGr1i5JlRUIjSKcOIR4do2+s2jcLB0inyb2YqhNMPFHGYjLO/rC1lYfIQjyUOsTra0tyWLDKkc51v4vf/p3/w71wu8e9P59f/9YnP2azT/NwrCuBm8lI6cRpYIOka/9dXRWTybSp8xQVp8GavSnKK3A5LNqX13+WIGCfgsQdekSxqyV5hgF2q6jXZ1GpXEGnX5OsJp3agVAwD/RYi/JpGx1ekvraNSFgaZtPH5yt7bVMsriMW5rajUkRKQWh7ev0zNM5KWsQp5YgzqIw0+XyMSR76qPXKKJV2UCj3MSVi/MyrHjddbsRjVhxJQ3gUpKZiVt50CzTmGUZVqoChfyjCS4GvDa7Q8lAATPdrme3Xr/cP5LN9N8kJHIzCDPX1OR0/hThKaBYLuOJx58SqO3ggYPYtXMnTp98CdXKFeQGu6jWqeESQ7lCakEDw8N5xFI5RMNtBNsrQCiNSjso0+WlAkW7KUPRVZO2QBjNWgRDA9ul40WhbfoWkaDoup9q9khsTtQHbbtYXCtcBT7pNpnxEOE7yXwbS2uLq+n4iHQgxZ2DbgQqOC5jHEa+QQO12rVwM2tWwu6mbma2nDUQhWTYmHNKgUgYew7tF68mzqFJyWqFypz0S0sfLdld+xNnZMYA107W7eTM3qFny2LXz8WsMRRMIRjQzEY+A4Md17y/hU5zGRvrZ9Drt5HJbReyK0Fl0U0yfmS6WlUXyelIOeJY1ivNNSqw+lVSplq4w9Sves87AhCXywW1izZiYP/u3/+Hfz7YfPIT2rLiSSJ8DNO9kQdm56KM97cat5NBzKUawNDQiIqdy67WxW1d9LwRWq/CRnCXhWtrWt0D/EQKgspks8TijvBQ2u15VKoFGaMPhwZVSEs2FxeTqH/IoCHLKP4MGQiVm61psvW9sRmVA+wa8pW9rZslMjRYeYFj+7Wb7ppFLEZ+6tvdqa+hVV5HsAsUlteQSMeQTEYFvdd7QL6RLhyxfucDNPiSOjVqZiLMVMNK1rvHtrjeSdUcUlM2pci7XTLiFaKlLJ5IOtFrsQ4+H2527cSpZAP7youLi7h46Qp27pgW76Lnn/sxctkorsycFVW4VCojDo4RBmSEkB/filbtCnLRKjr+PEr1KJpU5+vRorWGQKAr1iHVWgfRSArZ9DB27tyFaISDgrqwBfh3nCY0IMpAKDskNvN1TlezguxoAAOMcJ84x6RrRzexzuVp2HebEDaAif2L3kwFj43cB++jek4phsImCIMNhx0pNs6eaHZoGNFsFn0/Swfd+vpU9OdJFmMyX7uuVU7EZi8GqzSzek6n03P6O1+aB8aAyEATCielEyuHOVUDyE/iDuw10GpcEqWDeGIn0KOtEa/FZMwmTZF1Ys58hUIscW+zIp/2m0zw5z0wwd7uH9PFx9zcJTQaJYQZzM2B/pGPXkM36jc/+iG56Yzooo9qPGRsGigRzrTvNPhwnJ4LNoihvAYbRcOVBOhV7LObWDaIM3FqMQ9bd+tJ4adcRKBi+r9EHoXFonMl7QXhFqQSO+Dr59APNIU5KTITMv9E/gJZntTPpem5nvScpeEvLkw7bOq2vjUTcBeqfk6dEDe5rMF6bKnk4DsmM3FKbMEONAj0W0V0KmvwNRsiL0nWpRIjTXdITnXiMqruxgdMbRKGT21Zs6mnIC//XfgWhiLA+0taAk8UTY91EfEXKQuql6ODpWZmw+n+WbDb+PYZXR2eefpZg9xcxszt0qWzOHnqJObn57Ftehjbp7NS/y8trCISiiGdH0K/vYjhNFCsRrBe9gvtgPIMk1snBHO5dLGCmctVRCMRXH/9IZGUEOazaPCy1FFFQZVa1ol/aa4ZvMOuPzk5jQe7avmasvgq2Vo32NihWmW4anlg15w766cKBZpRSWbDrlSvL0JQDDbC8SERs99HrdNHIjeAaDYnh5xmRW4Qsc9A+E621DZrXqsBGwjtsavfq4HKM6fkwA1KYlTuFr2oEjrfxEO264c/RHOANnqtDZQ2XkG7W0Umuw/J2JQ4nZIiyrLUJ6M/5KkjATXIAAAgAElEQVRpxuvV3vY2P2wmZq2J5VASUwBimj7Mzs7KvZqaoj40sLQ0Iz7kfM72QP7QR64BIH7fr/+q2WTaOrSRyqZcNohIN0oiuJKZmNnkB4cRjhA3sSWLhJWfidV2Q29uW+oiczpfLBdIUKKDgnhHM1NooFqbQ70xjx5qiEdHkYzvRjCQYY9GTyJ5QJyypY9N3Xj/mALCAwDLw5WU2x2nsCp7ih9pm9hmt454Eje/2N5qkLCvtbIVMuktYuya1XVbRTSrawgwxRevaTozUsxdByTF4J7VEgcFxXaFc0/WL9zMNJmgI/dbJouVVMjNYFvtEoTM+/KGs8siZYN5RvJpTCnFjNVOqsu5b3BITkRLoAnTe4mbK4yO6CC38fTTz6LdJmN0GZOTSdRo7xIKYmw0hXqzg7WlZUxPDmGjXEc36EM8FcLC/AaatRAyuUEsLlXR60eQz2axZ+cuZFJpLR9tGWrLO00pTJamx6/yT0zmYJ+Z6ZDynnXEisWevMaj3QQpC3nICvCTXawMeO+zlQ1uPM40y2JA1+zUdjDtz+czoO1MJJlCLMOga/hMztpl0NJs1GHauyCNc1BfXc7r2reZhIvVWB1jVezrIein11dWslAZlehyPVACdwEbxZPo91Z0OLXLEZmDSCUm4OunjLSHBgw7D+gKx1lA3RQSFm8kvcUoUtqum15hXwiPHEuiQNvi4izKpYIoQsrUwP8XgD74kWvQs/k37/s1k3qZjWRugM1ozB4zNieaaMliQADDQ2MycSobTQ4m+8G8dahnzsi4FuqN9zJ3bcljNy3fpoJ6Ywbl2mX4mclYPZjIBJLxbfD7mTLSRZOgK0+stkiJ2o6WFikWGHaozXKaaEfHzWS8wJyd7VI6gOIq0qVygo3BmowGjk2CVIKRr2I5V1dQjl0lMS1jd4GYlJvh8aZrnGQdrhvLgp+6cC2p0Kr26/fa4T7p1lBv2KQqBEhJsnLEz4z4k7uZvPiVya5kiE5tbwWbIk9KujpB8ZXidXNOh7o4vNZEkl5PPATCKBcbiEeI/RCYpv5xAGtrdZSLHZpnIRROIEvBqrBfVPMkazMdNM07tfRTaQya4gUlYNpWstwPE/ztuIhmKVaDyB5w2sywB5lYtsgGM1mNFfA2mJeVTdGy1+VMETNTqxz6gxsBOQP+y0nPJyTjOGagURww+Oz0XpokxWxuPW/dVrP1XzP33cONslQQ53A3n5sHL7PlgD8lXBstjVqE6dDqLmBt42V0u8sIGOkIprLtXhLx+AQyyR3wI6f7Q56ngucWBLbr3W2WmIxLsEMrJq9r0n42+3n4c1ZX51GvlQxdRrlm1yQL+v73vdfJRJzbJkCQdgMcRN8GIZ6iTOMZbPKjCAoxy7bldMxeN+DVvzvZrMkS7GtsOaWi5toJq6PeuIyqBBr2VUmgojofNyS9hYeQTEwiGBjSmynBpoUe3Q7lIRGA5aLQU9PWx7LpzdFn2b/2Ydu0XUol8z028PDfbPYhuZvBZ7x4jpZYihnINLAJvtruN4FI+CMGB7J4hPyFGdxjS5zfKJvfjHLYo9q8XgOTtxR1h+ecktDJ1LRLpbNhZkPYb7dtUHOP9CTTdrpOajEOtk0GEEBP/Joo2crMU8F0nc+h5bA6LMqzk2jOZyF3Tc4U2wlROQY/OLMluJRlp5rAK6WuoR1YPMcJMC4I6BrQOV5ZukFsWWL3CDt+IjnhWL3orVMYxS2vFG/RzNZCAg48KoOvRiTLWNWqVK7pnlrWr9mbepDq/rFluWpBGV0le3qbbWybD7YNZctIZsJcB0F/GpFQ1uCSNVFbXKeJY3tOZR7sgiZwLaZ6CcRjk0gnpuH3aQfQSKl7kgq7CMxNM/dWrtCU8AZhMjdMQXV7QK4XlmWujp+Thww/57UFm3/9qw6jVrEZ5TO4a9q7UDWrYU3LhUSAmGxe9aW22YxtaZsY5p2q9txwifqeTpXkGjxpe2XUGjNotZfEbVEDLV0MmUEZfdhAGMFQDsn4TgRDg3K7yWykvASTXu3MmM1vQF5J4cWu1WQ5HnzJAmC2W2PHGix+Y7MhDaD6n5c5LIFIBLgM9mGIXxIcZcDTlmjmZDYSqgqG6qKXrMiUsVLSicujRQPcrMQGG10YxiVTgot7CMmGNYteZ6bsKUsaz2aVQQnVJnuTTSHXQYBaMy0Bmq0ukBDZfPD1GHz66PlbghupICfBWgZV3mPFzRRTMqWy2eAueG8DsBIQNYtkGm+DgCXPWVzDlQaxz0G7bN6ZHwMQG8KfE1Q8ZY1z2pjrcZ694bnIHbUjBs5NVWUbe5t55WLWaOgHtsSWxMCsA2vL7CDINig4WZALIXjinkkxeD+p06TBJhyi9ShJicuo1F5Fu7GBgL+p7q/UKhYRtY4cVOKj5U8hGt0m+4PuI3qQulwkb0nnZBrm+vhcpbLVlMht28pFcp0DG5QGrRRkz9tD9oMfvoYy6n2/9ivOgvDEOwcklbBjW7RGlIjgEQFijipwrEFbiOa6TCtRS3O9YAsO206EBac21dG+NnrdCmr1y2i3l9WrW1Jm07Uw/s1aVDKY0EMojWhyCrHwiHQmOt0yAqK8zxOVQcfwfcxEt81IbMoqn9d4L0k2JNiM6W54gD4bYPT12v7WmS8tnCT4SKmlJ7ei/0bewjuXZVerCS/KIzGBSJeEA7LbY0Q3jD2RzbK2MgFm4Vrsx/wEp2XvnHomoDmnsZHe0M6EbnSnFc87YE5uew1iQyMtazsnYxjZhvqhHV+9SFmfJqvTFrMKzNv7ahIA50SW7MZiF3LYsKRS/V1d6ybDkxJSmcS2w2ZJdDYrdRoU5pk4rX4TsxWPcIoeuSqnU+lwYpSrZH+mfdaadVk5FEsL8ZYZnkzeZJLO+5sdLddnixMjQWH/7L0/DCA9ijpLsyCFSCiOWn0OxfIp9LtUNuD18eClmBen3UkKpa+6vXYeVsR6xpFO7UXQP6RMG8MqdzFW+2RsyPEefVdhqu6DEz2b9fVlszf1dR/92MfsD7G5uBNe7bfivb/yywo+mtNaAoOpWa3gj4KrGskFqTfBJj80IkFHH76J1AFudnsSm+TF5F8O+GRPc2/61q+jUruEdmsFfh8nthUAFGdIOi5IKaJmbeKZzHkR6or4xzGQmZZVxGFOtgaZdWn5ZdjMJkDbToFkKmaC2wK+vESHc2NnuExwUJ0Um3+YAOFTozibuktZYIBe7wyKBeg2yYeazy2jBE73xWxWjexGOkEDgV2kNnhTZ/jqrEcDjh4X3LC2JLEZmM0CTIUrP8oO39rGgHR9OrqB7ACe3lcCqPr5uRwdvWbBYVyhFHeiWa9DM2UdjFUpCO242c2sUq0apHX9KQVD2/IaoaSBYDpP3uRAWbmmNPRMVlusxum82IzJbHKLXdggptmIMW0zk/HOae90JxXTks9jWvYucVIv1OIiGqT0EHM6TuYv7Xvr6A+zYCNZ4glG+nM4q0VWfFeCTTScRK0+j0LxVaCzDB/3h1HK07ajTolzbsvvoxJiB305/IYxmDuCsOjaqOW0+8sLEm8GjLXqM5mlCdTebIh4zczMBWl08D7w2V6Tb9T7fvU9ThS3QYJvxHRbWAnm1HGJffru4VAEueyggIM6um9G5R0bjE1Vn2UkGGaxizk4D6Bvyqcmg43qwkqLlzczQL5N1PBO2mInRCHxgC+BSHwnErERucFdCTYMMOwAUedDMy4vbqOdD+MBbjoSDvZiTmC7kGwAcYKH4SDYACU9OSnNNIewr7edLTcj8nSxDMhrg5sNUDbbk61uLHQsbd9mN3ajs0uhWZuezMJ7svNtJpvUjNTgV4HNejx2Y3AT6wiAgqy69Y0PFvt6FFwPBmQt8JdsDgGVNcuxvCwbBHRBmoVqApPGA9dtVNr5wv/RU9UWkYoBqQ2KBCfDDdF2t8GlbAvZvI99PyH7GcKoYE8eWFO6S2YkhYGMolhU9bPP0BJVbSlkn53eFxMwjZaRXre9Py5GJAWGDYg2SJqWt1ZlFlMyjHybqRoSqdwfG2BlARC302ATCmQQCaXh89dRqlxBsXgc/X4B/gDNGKPaCvdzxCMkM3bqHkuRsZyoWYZCW0TgzItNus9I94YN2hY/smvQgu5XhSgZJl5cmtHpd8aJbhe/9alPXUNm88v/8qpT0vBq2BIU4eaetELtRKjgDMLOjCKTzclDtviIJfbpA/PE0J+DKTivMadXQOr8JhrNRTRbS9LVkccpEnYKWkoKbXRd+r000slxhGOjtAETaUIGG20lM+MwC8Mpe0zKaDAc5+Y7w5qKa0habfk1RhtJwWGXl6PdKV1s3tJLA4fWFvbn22BiN4YmH8bLymllW36S67LpFSzTElVLFI1qZjsZIpktDKRrwm6MnNRuG99ZXIZM6EJD5ik5ZDl387sP0OAo9r0N/qPAqztdrmQwLZusNYi8r/FPd8ThHWdV73u5JDQr8WGzIednmGBqg5dkWQbYVcxC15sjeeZh7OrhoU9MZ6Z4yruKi5461SZZBk40C8BkNdoit4eV4cmYQKOf2xnmclre9nmbKKx/NFmZkwmaNeHsGdFhUpMBWv1EQjnd2L46KpXzWN84D7+foyIMOGyAaICn3zf8dQQCA8ilb0AkQicSdcOwfB63c+YOWm5amwb9cCtvdyfb13U6dZCLpb0MZjb+ayuj/tW/eMgh8tnTUk4vk0ppV0rTWz4kYRB3uqLKT5Fo3YQmgzDpsKbq9iLNRvIOzTkx0DlP9ESV5VBBozWHZntZalIBWY2kpyymADOaFBKxraLUR0YnSyyCZT0CyvJ6vR4RvrIG8k5pZIOKGzzEVMyIY9kFowmRBhU3ANnsxYxdmJpE38t4bwtHRk8qK7ZlT0gnFTXBY/N9cktPzWRc+oC9XRaAlDzDrGstVdwTV9j4ziyMlhpy/U430RqwGathh71tShKLCZrTWH6aTJzre9hywosdajDTq7TZ8WbcQ7/PfexmmNGWQU4mowHr6g6UsHqtBpHnnjsNPTmPXGdSzzlnYpArq6CKjNoOtldsA6WGI71O+1mdazb4jnSZDExgpUqs9KdFhDZlePaQ8N4BB4PzXKkDYlvZELX+pUdaJEyQl4ct2/o1VCsrom/TbM8g6CcLSLk+3T4lQAaQSuxGLLwDvT5n2kiVVo7O5hJycwboxdDt17p2XNqI3Q/9XhOXLp9zmkJ8/W9+/Bq8vt/9rreZ9N+UNjb9NQ9d1MVMOq7i3CxPIOLjzhCmyQhc4NcNNjal1d/dwGMjvqT0UrdT8pFf8ybX0GhxrmhJ27E+I1FKpZFgDon4OMIUdEZERLCFL9FrSyvW+gpKKSVyCNopcoOIkdOQxamZjD35bNqo8hNuNmHLJKclTmKeyRIsJuMtY2xZZrk6dnEa4MOk3Fq+aEC0ZaXLGfGCnxarkTWqKKWjpayELdOVsttdTkEbPHRl24AjXyuhx5QxdrLdW3xYlwCNPNKVMoeOKxHiOU88wdEGAIuZ2EDkBFajbe22vd32q71PUkaaJeTdIM7WtP9o1CM1OGnmajV+nMPOZn82sJl7aAO6u903f34nW7QKAobK4YDqJou5euzAgtoW7L86y/ceIlp+meDq3e0O4ZHrLIJwOCMtbC07W7IfWq0FbJROoNValj8L3yeQQjZ1ELHIdslmtOVt58002NjPZTNN5/nY979KQGtT4HYCehvnz59S6RPznK6pjPrlX3ybAQR1wdvFonquth2tm13YmGx993yIRRMiMSHNRiclddvf5gDyXqu5MF0U3iDkpHESbLRmpQ1Fq72AemtOzMSkPetPIxGfRCiQl0CjzDBiRcQmGGzIA7H8Bop/6QiBU2d7xhOUh6Ob0BscNKBogJIAYu+mp60pLGAn2GiGZIl/NptyJRP158umMTfYaunYboW+z9WtSZsnmA1v7ph8j9FHVvKtmaFy5l1030nL2mRHtrwx72KCnem6mQcl2R2lYJ3AYdMnO1Kgi0OxFXP6Wz902zK32ZDtIFlpD11ZuhZsXHDKMqdx7GAb+pnc7M5yT0z4dDIPq9nD19pRD/0A9qCwYL4t2dyf6c1GFMMy7pHma/vYnczGYEw2iDjhzZO5aJfHBA+TSV6NlTj/7tkZbtAxt4iHa9dm6LRp4fyhaMOaLqdfZD7anUXpUDVbBYSDCaRS+xGPbkGvxylxxVP0RupaMIvZnl1Op8+pQU3ItutSGwWmfDeBQQ/XDs6dOynYKTN6rv3f+M1rkAX9l+/8BSc6yYkiqVNAKdwmwlrejXJwOBjZQzyWRDrD9E7H2O2UoJt2ud0LXbaujo23RrRf+6XdR5EsLhYCWjTaqqDRXkCjtiayn/H4qIwq+AgWC8HPjlcwhSTPQye+WTVoJmMcH4yQuw4uqpayGunZ8s8bLGy2Ycos01XQTpbBc8halnJJvz9oMicGqIAEQV6Amu4F+btwTxj0OBxJAW9+H9NfU16Qr9APiiWr+CyhI2Bsj0HXOF8GpTbvo+Uj7SCkP55nlwS9AJNsGc5U0jNHGQIy4ClKbkLI0pEL5b6w7ujKcDypC3Z+R4OBWaDmFBRLHF4L52zY8bCjJBwtEZ4HrVZ47Uq+pMg4jQPJ1+gTuNRCWP4LaiRDW16r3UXBUaQ801k3OcH71JFmR81qILUFDJUVJNfB+6fOk/QBpxUxiT1BqSEFRjdWx9pRsdwremfz87OLyfUiz02scIWa6JSCvG61WVE+EV/jxaGc8Gi4K5Y4aCOpBbRtduWUhSarcrpodgObwGMa7sJa0pOUHJogwpGkYJbCIhanS95ItWghi7hcuYREZBih6JR4uYkqn9hNa4boWhFZhT5vDuAJKE5B4rKNrRGfHlwWeuhKGRUMqLwu3+GaZEHf9bYHnHe29b3tTlikmfeEZx4Fs6hlw4/CEiqVTKumh7HQ0NPAEiTsyeweZz8fo9Azwpvp6ENSzRCfj0p2ywgE6YuTRa9HTx+tUQPGPJ37zQk2PrYLXUdOG/w0+1C2o0PaM4CutrYNJ8hwbWxLzy4YC7rKy2zb0U8mLYWwGPwY5sl1CCHAbEs6Zux6kGXJ35nGkvEZNfJ+1GfhACAfVhf+rh9dZnCBngQekRKQ91LT+SAlTmmjI7ISugF4HWLRYoYI/b2I2NsSbPd1Q+j6wgiKRkzLbCg+Oco8cPPw/QFKa3R6LQT8YeneSaD00fOJfBeSOBlQyHtRfpHMk5tgrlazsjgM4Mrv5ZBpT8TAGCx4L1SUyo+AOa25uZWWqyU0X8/goic3RwLMqUwrHDEsZOnACWPOl7FZodZBzslt8DVORqsmDvuonIoPCo4hB5O07NVap8WgTLe9bgfhPkVJeBgQHqB0g7E+kQ5XSJwfxIeLlGiLQzpKiLz31C42xbvZkHae0GKdit1pVuWmd3bfaF5h4Qo9t43cBoXPu2TMJxHwc42Z9/Grayc5ZZ3uPNY3TiIdn0Akuk1dVsVATyMHL9lbMtnumzebcUPPZr0dPXyY5Zs5LtGHoq1MHwsLMzIepJlu79rsd9/51mNaj8uN2DzT1KbnsQzF6dQ0B/cIEhO4GhzMIyXDdVaXxpUG0Gfi0ujdry02YW65N921gcoBADXY0Cyt0ZhDIJBGPMbxhBi64t7An8GTloGFg4ikznOj6c/mxnDKFfOz3Va2Fxy2k+EMHIqse8seu5DsMKYAbmbhChvWD5w9N4dePyHZTizUx/hIAqlkAitLFZRrPF1aSCVpBE//54BM7YLCTV2aqvUQD/cwPECCYhidng+dGoWb5tHsNhCNRzA0OoREhLkf7z0DDfEoZi5+VKsdrBU2RKYxnR5CIhuHr1+iuTWqtaAY2oXCfTTNIlT+Eoc0GxgZpmSCTDehWulhabGAWqOCaCyE8bFJpBLUpKmg3WhhebmKWovZp9IK+F3RUAoDuRAS0Z6+ZrWGLuJotJm50BeL0g1qQ0Ox92C/hcXFddS7Mc1k6D8ejCGbTSOV5inexvzcMhotBjVmMh3VBA74hDcymI+IPe/CfAnNXlDmlUKBJkZzCdRqXayVOY8WQCjQwECOPlt9FDYo8EQPrC6GBxKSaS6sFlHvRDlNhEysh0w6h9UCNZMZN3nNTcmAqNlEuYyD++lRxs3OkKVz8hY8dVT5DNXANjMsAmrLQbsmhXksfCPVVrJ4m+xrp02uXkwyd9hTTRuKlClgrNk/72m3U8Jq4WXx/I4E0sjm9iEZH0enwzKKP4+UET98PZ1hk/ewJa+taK/aq/LvdvTDBHFtccsn0LUf6GNu/jJAn3Qj3P6bHzcifJ4opvfAE17f/pY3OHWZDTq26yRZgMEupAsl/6kWSDabQyKZdrsA3o6EB4hyuxZXv7ULjJrwYIYoNdnnQmv31lBv0jKkKNKI4dAAorE8+r6oEp+sEhkjL+fAxQZFqlWH86KfwXWxtK1qwXKMqZ5lifLGkVeiREU7muABcfm5Apr2i4cyN4Gvj8WVBh597DiW11p4zW37cPvNWxEhjtSN48c/PYuN8jLufu2tmF9aw/GXz2FkyyAq9T6ee/4iMpko7r5jNw4dmEA/EMNLx2fxzJPPYOvUCHbsnsLC0ipOn5/F/j27cPPRaSRibVk81UYQz710Ga8eP4tsJoDxiWE06YRQKCIRi2PLlhEcf+U0ErEY0tkBPPGTs0jEE9ixLYdAv4nC8jx+9b1vhz8SxbPPnsdLL5zA1NQItm8fw5WZOZx8dQY333Irjt44jqCvifMXVvH9x17B2koN9959PYrldRw/MSdOC2+4+yC2TQxgabmJz3zxSbTaPkxuCWPHtmEU16riPPnQO9+I7dsyuHBhFV/6yjMyNHr44DhWV4u4PLuCm4/uxV13HsSVK0v43sOvYnZ+HYcOjmByOI1KtYELl2dx5Ogu3H70MF45MYtvP/ICCqUy3vHgLbhh/yQ2Sk1889HjOHlqHjdetxX3v+EGCQvfffRFvPjiJRw+MIX77z2AgVwMzx6fx5f/4RkM5WJ427GD2L5tCOcul/F3X/sxytUm7n7dAYyPD2JmZg6zl+fxljfchMmJvFFZ1KFPZ+M62Y5mLVbKxPa1LO6ngLlHDMxK5upPcv/vaBgZAThQr5pqmOoT3wOHfMNod9ZQKL6EOvVsOjWZpg8GB5BJ7UcisRvwRSXYCNLQI0dNDyoth2wI8AQ7s2dtsNFAaG2W7OfV+oPBZnbukgiu8/ORGvOp3/l37g81X/1MsHnbm+9zOAh2HF9imOeG2r9X7EaobEimUognUsqxse6ZhmgmeY1FtT09UvdDaubjXJ3nH/Rvaei+jlpzDn2U0G6XxeebnahIhPa7efgDKcFEmBnwP56UPBlF6Ny065xukGWCWs6NsH3Jl1DTM6/cgJRbLI/Ma52fxcBEr2k7rCi6wT5pLfb6cZw8VcAPHj+JrVMZ3Hv3Lozkwui3Y/j+o8/hyNHd2DKSwUqhhjPnFnD0poNY5sb83KPYMj6Ahx44hLEtUTz7/CIefvgERgeDePcv34dgpCf+2Y/+4BRePH4Fr71tL153xySajQ6efOYinnnuAo4c3oY7X7sTyVhcZpO4WU+8chn5kTSC4R727tmBDuL49B98HsNDA3jzseuwbXwMTzz2Y7zmzpvxwqsX8cMfvoJd0yN48wNHkYgG0e4E8fdfewInzizhztfvwutu34WNYhd///XnMXd5GR//8FuQyobxzYdP4MmnX8StR7fjTXfvQzgcx3//k4dRawRw123juPOOg2g0fXj2ueewc3oUExMZbFR9+MvPPCGaxw8+cFgsfT//hR+gVlnH+957DzLZNL79vdN48eWLeMfbb8TRw5NoVNuYnV8WAbXbbtyPy3N1fOnvn8XiSgEf+Nf3YO/WDKqNLr7x2Ak8/cxZvOmeA7j79h2S+T365Dn88IcnceuNO3Ds3n2Ix8L41iOv4pEfzWBsKIZffNtBbNuawtJaD3/52X/CerGGX/7F27B37xiqtSounZ7B1PgAhoaIT7KOUFzItrltt8nind5GgF36Whm4LXNd95s1bmzIkZ8se0/hCuKXoUAafj/hA3ad6G9exkbxLGrNU2g0Z9GkK4RY8WQRDo8hldiDJCe/fUnVSZYgo2WgrWDc/eeRXtEOhnmNvtZpMih+IN9mg02ptCJxkuTP//h7n/7ng82D99/jpjq2e+G0klizc+bIKPiZyMy6MBanwHVSB2E8v2wJ5Y2em67C+YfNE6cK4vHGtIVjw05Uu7OBbof+OAqY0UOH2U0gOIhoZBjhUNoIQVNBUEccJG2VLpMh15msRlF0F6+xJZZaBhs+jsniKG1qMyLL4iXOw6xHW8GKNShuQBuRGIrFPh59/LRkL6+7cz+OHtqK8ycvoVgs49Y7DgkfYmG5hiszazhyww7Mz7fw2b/+J4xNZvHOB48gEvPjy199FrOzdbztzYdx0w1jihP4gRdeXcJ3Hj4Jf7+J3/jA/VhdreNLX30KsUQYb33z9dg+nhClf24EeiWtrpQl0xscSiIWjaLUCOPTf/APGB4cxAMPTGPPrmEszRYRTeTx55/9JnqdKO67ZxduvXEMvp4PPX8Ez7+8iL/96k8xPBLEu991K/z+OP7+6y/hyuVF/NZHH0Q6G8K3HjuLJx5/AXfcuANvumsvQsEw/tv//CbKNT9ef8s2HD4wiXqrjlQmIkJiNOgrNn3488/8ULJHZhXJ1CD+6jOPobS+jvf80i0YnxjEtx45g+dfuIR3vP027NiewdyV8zi0fz+KG0UM55O4vFTBl/7+JSwtbeDDH7gP0xNp1Jt9fPPhV/DkM6fwxrv24o137ELP78ejP76ARx89KQHx/nsPYmFhAU89dxkvvLqBsXwMv/jgYUxPDWB5vY0//8yTWF2v4D3vvBXDQzEUK8uYyFNg349onAp9ys+5OrMR3MKaz3m4Q3roul1IXYM2uzFUEO/JTCKtjGvwL9mB5SqLIxzKKEAtUqAbWEM6XYAAACAASURBVCueQL0xi0ZjGe32qnHS4JqPIhpNIRYbE+PGZHyXwA8MUuIpZigDLnbkcrucTM1sVu9r3O2t2CohwsWlWTDYqJ6NDx//5L/954PNWx+414j+2Nd6e5PGwkUyF01VxBi970cskUSMnkEG3LW6sN5Yos0bbXXbe6ofalN80hpUYk8dzfYq2u0VdDob4q8M+iWJ5xE7Lay9E/D7swgFh5BI0EYmL50db7BRYMx1SrAtScFspKyyBnXGvsZkOtYZwgqhS9Uk723IfDIDFoQvyHKNILV2mIIcB+gF8crZZTz+1CWkB+N467Hb8KPvPoIHHngNUpkg53dx/tKK+CMdODiC2csNfPZvnsTYVArvePAo1ost/ON3jmO9WMWH3ncXto9GgY52sc7OreCrXz+JjbUKfvXdt2NxtYTvfP9VHNg/ije/YQ8GE3H4/A0jck37DpZ3lEdVQe9iw4ff/y//D4bzeTx4/x7s2zEkC+/0xSI+8/l/QjqVwS89dCN2biPeE0DH58OVpQb+9M9+hGQygLfevxdbJ7bgK994FucvreKB+46g0SrjhRMLGM6l8frXTWPrWALoJPEHf/o1bNR8uH73OPK5EPJDYVx/eCv8nBbvAuutLv7yc08AvQiOvf4A1jeK+O4PXkJ+II33/tJrBAT+xiNn8OKLc7jj9n3woYzBHPD611yHXlsBz8urZXzxyy9gdbWGO+/ciqFcCK12AMdPFHD24gLe8LppPPC6/ej4gB88cwHf//5J3HZkG157x0489eOfYOf+1+CvPvdtjA8l8NAD12H39DBWKh38yf/6J6yXWrhpbx4hfw+TOwZwy5Fp+Cg/arN1T2fV8uSteJYS/myrQ7/Best7MwSH8mDKLqsk6WY3xNXYXSRInUSYmE2gj1a7KMp81eZ51GvLUj6RzErr3T7npXqcF/QhHiMXbQKx6A4kkzsRDA7KweVew+b9Jw0aM4Zy9T51KhTbxpHKoY+1wjLKJfrCqzrBNQ1iHrvvTpH+s/1/DSuCejgplfJr9Fbwd9546tKGGWyUGKM4hkR4myRqoJG2pqGV2/RTP4BN16zOLzVsCmi1l9HrFdBuV5QEKHMirDM1Qvl8FGKim2IOoVAS4fCk8BBEH7nPdNIEGn4KMxxpTxj+TmN6QYU8mjVW7FwkUUm/lkl2y0PRk4g31f4cFeI2w3t+GqmpFnC54sNjj1/EuZklbBmL48j+rTh6aDv8BPVCEbx44iKSkSx2TSdx/koLn/vyk5jYmsNb33IUa0sVfPvhV1Gq1vDB978ek/mIBBvev0sLJXzxmy9jdaWAd7/tJlyZX8cTz1zGzdeN49h900hGpT8leFKwRx1fbUUHhWLRQ6ERxe//4dcwOjyAtz1wALu3D0j8f+mVVXz+S88jk+vhV951B6bHWSq00fH7sFj04b/+9+8jmQjg2L3T2DO9DV/5+rM4N7OMh97yGtEzefynp5GOxnH3XbtwaNcwQkjhP/2Pf8RarYddk2lEQ33s3DaEW2+ZltXk7wdQqLXwvz//Y1SqHeybTiMZCyGeyWDPznGMDoZRLLfxzYfP4KWXruDI0SmUimvYt3MUr38tJWGZyQdxabmGL37pOSwvF3Hsgd3IZ2Po9kJ47vlFnDg3h/vu2IUHX79LjAofeWYW33vkFG65YRrJeBsjgxFsnz6ET/+3v8NoPo23378Pe3aOolzv44/+8odYLbdxx+EJ9Ot1bJ3O4rabtpsuFT+BenJLxiEDwexSuU0VS+P4mazAkXU14cScyDKb5shkKNYoUhsMDMa5o98LI0xlyk4FhdIp9NpnsVG6jHa3ZpjtulPJVBFZV2nyRBCNZBCJDiMS3Y5c+noE/Cyz7R7SgCh73jGmM7iRkwloGeWlspi+mWRexeI6iuvLMozMtfSRj/7GP5/ZPPCGOzWI2I6U6NIwAGh6pMxRBhl9jY6H0MZlAAEKZ0m5YixcxG3RTNGa7EXQcAPPOJO4m8Eb+VCN9jxarVV0e+vodEqCw1h7UoJbklGYyWCCw+FgTmZAaJyeSAzqpCua0o1SIfQ++qblqBO4Rk5i03S2Ev4EvwkqfqMtbtM6N2E9HDZe5jIu4c5pyXvJz6YzYBi9gA+vnFrC409cQCLRw3vfcy/YjBYTuWAYP3nuJKa2TGLrRAKnLjTx+b/7MSYn0njowetQrzfx1a8T9Gzj/e+9C9tHwkJd6gd7OHuhgq98+zRK66v4yK/fi7MXVvCdR0/i4P4RPHjffuSTNFyLotWvC1VAbjefH6swnw/FVgi/+1++gpH8EN567BD2TA+Ids6luSr+51/8AMm0H//iHUexZ2pYqO+9IHBxoYH/8Sc/wEAugne97XrkMzn87Teew8XZOXz8Qw9gZDCKp19cwde+9hS2jmfx9mM3YMvIAP7zn34D69U+XnvzVuyaGkG7WcSBg5PottsIB4MoNoC/+uunwIbVW+4/iB3bB2V9hQJdAaILpT6++8h5PPfcRTz4C7dhamIIF868hHvvOShDh+gGMbdRw19/8RmsrpbxK79yK/btzKPTCeA7j5zC40+9jDtv3Y238/W+Fh57dhbfffgUxgYTmByP4k33HEUPMfzuH/4dRvJZvOP+/di9awT1BvDHf/UjLGzU8NAbD2PHlhzWirM4cmgvNtZLSCZj0h7XQ9mOFBhCpd2gBvNwiI/mzyJPascjDPdFeFRmWl1HNKyGlCXhkcvFFjbXekZ82ZdXqWVzAfU25SbmEA6RrqAkVu34kmNGCCCEeIzDm3kk4vvEnjrgp9j8z1YUti1OEq8dxHR0jcwYjgYpj0ibH6iUi6LYR2VDBp9rCjb33/tal90paZ3xH3Z8alTtTQh9RnqCb53N5sUehOJQSiA2Yljm83iKJ9XCtW0+E2i8xD5Ggk5/DTXRGt5Ap10z2iW8AZrC0qJCI0ZXeAch/zDCwWEk4hzEjAh7GL6WyTiMnrFwQ0wnihmP0fK1c0xWx8XayqgQkE+8y+1QpQReh5+jE8T8bDpJ3EeAur+9IGr1DirNBmLJLB77/ivYv3cMh6/LSflA+9RirYNXT1zA3j3bMDqSxokzVXzhS09i61QW73rLEcRTUXz+qy/g7Ll1PHhsD15/K6d1m+j4Ivjpswt4+IcXkMv58OFfvwczsxv4zBeeQHYggXc8cAOmRqNC+GuT+EXAmpowouujZLS1ehi//4dfFhsWBpt90wPSem12gvjjP/s6KuU+7rlnL157+06ifUIGfOb5WXzjm69gYiKK977nLtRrHXz5H1/EpStz+O0PvxEjA8DZywH8xeceRyYVwC8+eART24bwX//kO1gv+3DnzWO4/abt6LabyOVzeP7553HjDQdQbfjxv/76abRafbz52B7s2qmBj/7nvPZCCfj2o+fw/PMX8dZfuAG3HJnC/MxFTExNYGG2gEQkiHYggc9++adYWi7j1/7VLTi8N41mq4dvPXoOjz91Eq+/bQ9+4b7r0Om38fhzC/jWt48jkwjg7b9wCAf3jqFYDuB3//CryA9m8dCxfdi3exD1Vhh//H//AEuFEt715oO4/tAEavUKEtEBnDpxCnv2TiMSYaZuN54Xj9GGirtxlRCr4LFmQG5WryeviOMbaxo7b6XkE65A8n0YjDSLioazwtXq96tYWzuDducyWp0ZlDZW5GeIPoOg0SQx0Ic9h1hsEKHgFDKZQwgGBp2RGOUAOZcnX1sSohMzPVFJcSa9DsWmtMSrVEpYX1+UjJ9/vibB8zfde4fuYQOgKqaiKZ3LMCdbVIONrUtTGWYW6vOkgVWDjal2FIcxFaxTonnSsp9NOTlSv45GkwOYVXS7DXS6NYPV6NQucRKWTMFAGsHAsNjwsqwSNXmyWX1NychUx0ZBZYvdOOxHk73YrpWUTUavxn5tX8vgQ9xDhbF049o2uqvXyycRwgsvncX5K+s4eOAQysU13HR0GumUYjyNJnDy9LwYeu3dt1VcIM9cWMY3vvkcxsYH8dBbjmB0JIGTZzfwvYdfRthXxXvefR+iMT+KpQ4efuQFLKwU8eCDt2H/jiTq9T4ee/Isnnn2DI4ensbtt0wjnvCh2fBhaWkd1XIRhw5SxZCLMIi1Yhx/8EdfRT6fxFvu348Du/JiNEefrvOzRXzlK09gZDiHY8eOIpeJolLr4Ctf+SFKpQ7uP3YQh/ePYnGlhq9+/TguX17FB3/tfgznA/jxT6/gB4+/jAN7B/Gmewj2DuCP/uw7WC8Btx4Zx/33HUK71cKlKyu4eOECjh17LYqVFj73hSfRbffxwP0HsXtnXmyIqa3b7ihX5juPnsDx4zO49+49uP2mKcGR5pbKOHvmIl532wGUGsDf/O1TWF4t493vvAU3Hx5DvdXFNx55FU//9BxuPDyGh958VNQKH//JHL77veexZ9eofPaRfApr6yH85//rH5DNJHHsnj04fHAYpXoIf/G/H0NhvYq779iOO247iFa3i1eOn0e3U8bttx9BJMwVxS4RA4gWFTrmYJUJ3MxBoQMzCGuBX/N6fZWxVDFZt5Q1lhwowlhGga8PRMK0PY7psL+/itXCCTSbF9GsL6JaW5aZQLE/8hOvYbd2BNHIJDLp3QgEmDmSle0SCt0yz+JLbgvc2ZceTo4EI60gtfzyQ3hdczPnBdOkg8g1DWJKsHE4vHobrJaH+dlGod7MSpn7SZ9vdm0s18fx9/aQJC3u4RRzV5VPGthMlJXuDjtfRTTaS+j1N8QJs9NpatCiiXkwLmBXMEAf7CH4fSTFGZ8g+oGTOcvgw6lvprx9t9Mk7pLGOkXSRafzZAcyzcCmCT4MMAw0OiypSnbeCXIZeRC2LRmwBH8XcercsrRW9+8bxeRYHuFwEK2ODy++MItz5xYxNka7YuJcJONVcfFKCa1eH9cf3IJbb5hCJBHC+YsFHH/+PIaGcsgNJrC+uoFSqYHd+6awc0ceMXpG9fooVBp47oVLmJspYGgojaGRBPoUNmu2sH/vdgwM0hWxi2a9hwuX1vHI46eFrHf9gRFcd3ASsQiDchAdP3Dy5CJOn5rFQC6J0ZEBrKxuYGGxgIMHd2L//rx0qM5fWsMzz11Gab2OffsmEIoBFy4uIBtL4obrxzEylMXySgPf/9HzqDZ7GBlMY+9O2vXWcOHiIraMj+HWW/bh8sw8Hv/xGZFGuO7AFuzbOyHXIsyqbhcziwU8f3wGS8t1DA+FMTWaF+ugK4tLSKcTuO2m/ZidL+D5ly+h3mxiz/ZB3HR4N2r1Fp5+6TzmF2rIZ0NCEyCz+qUTV3DpUgED2Zjc5+F8DlfmCvjJixdko0xvzWHfzi1YKVbxzAsX0G4CmWQfW8dHUas3sbSygl3To9i/bwekmpbhQ8sYtmFDYQQru+GMKRg8RzWH1INesgRnv7kYitNNl8SHWJARSPP7EPLTqC6ljRbhyxRRKl1EtXoRrfYs6o0VKTFj8Rwi4QHEotPIpA5IJ0o7aBZ/3VxGKW7jipA5n8aUf7Z0kmFRGyUMRsus+9LFMyDEQMz3Nz9+DUp9b7pHg435WY5cowXVRXOYk94eQJevzRCzCRD9tiQhnX8huehn+vMmSl5dSm366NLD53HRRrdXkvZ3r19Cp0NLEFLno5LRhMXrOw9fQBmdSgDkHSWzkl0ianowtesgIDM05MNowDCSU5remr+zQ5rKq6EsBBX4VPBbshppjbvdK8GNzCCmDnpyUegcU7FKC1ofsukwQqTa+3uotYDvfe8ljI4OY+f2YUTjyiTmVTPjuTS3ioW5Jdx12wFMTmXQDfjQqPSxUdxAvVlFNBhHLpdFIsGpIzvFqyVHu+NDYb2JYrkknz8VSyA/mEMsquJLPNFq5QY2yhto92l05kM40BViWyxGjRPO/jQFdK1VgfVCEa1WE5FoBLmBNOJxUvw76LRCWN+g1hA3Fd9bbWQoQpWLJRCJkKULrG/U0OHAhMwTkYlrzNx8bB1HkIgGsFEqodHxw0+PpgCQSkcRDZFEGRCxqHKtinqDa4hYAN0EIlqi+DqIRv0Ih3itXWGRC+eDDGy6PPSBmjhCsIHAsREdB2iREkGn1b4PoQDdEwJo0vWSQZvrp9dHhBo3/RY6PUqPcq1Q9U5xS2or0x44LKqM6vUlmtKmhWolMaQEssJd3oaup4u16VA34L38nVETtDrHwlujp7hwyFSHOBhMmYqDa5TqCyVUqrOo1S+g2ZwXUDkQyCOZnEA6uRt+SoHKPVKPsc2l08/XsrFZjTvSYNhEDleOn1uLPepHzc9d1Mwm4MOHrwUgfuPdt5sbZ+KaUYnjjbNTtbaksui7BJvMIILiDsi7ZWK1Fca+qubTDMYzCrGJ0uflTxq5A6kRKTOxiE5nXW5YwEfhZ1qDDAD+KHoyRGlM5cR9oW6kEjlDQ1nQLqeUjCCuZkZqaKePnJmNbYVbzIY/j4FGgg2/ZlBhWWZZyAYgJginZEAz5mQGPi1QR7xEiIHBLmqtLl546TyO3HAI2WgQvkBHQN9QNy6ZR63rw5lTl7FlMIXxqWF0fC3hpKDLa2X2QZfQrjgYyFBSkFP3rM3VDVRFwrhp+Fo/+gFibtKsF6HygAhLNdEywuR+nsxCejRWrobXIaRo1vNGekNauJyil5JBQq8C3UKXDysNngJnfY4w9ND3MzMx7hB24pxjFXKvqfzYBYdJOTja5aY1VrlqIcxfSqnnbBMF1TmAKEaEgpFxGIkHAIMMDxbxElUckCeznZHrapeI81McECX3yB9Uvop8G2fPZNaKr1O9QzEXVPFZ+bk6/Kn3kAFT74mVBCVeoQORKkNgZrucIOMZajR6Xjbu2CzByWusLKsj7GXvP2+XaaowqPcZbAgQpzSr6XO2roMe58R6DdRqM6iWz6NLE8f0LiST00IH4UyYjFYY8XKXOexJBjwjC+6gtGcIc5PWkaKwsrbk43cwP3tRuGfBoB8f+NCHPCmLk7s4+YRkRm+4+zaHy6spl/r4eAfHbLDRrpR+PyVBmdnoMJwn2HBixeSKdhnJNxgHxKuzGzcIqdawfhJuJH7JDGcFzWYNidgwQsEBPaXMsKAS96TxJ6xjGWj02Kwwy7JYlApquQOagvQb1TXJakxpJQGGGRqDDoW6jN6vzXCY7WisspPipsXPTElIiTTu4pGrvku83mKpjIFBDtPxZCR1XPmj/H8gFEC51JQ5omQqLh0UiQU9nsY6Hc7/yNNhJi5yqeIpRb0SbnZjVWMEs4KCWVmZVt4SgsYki9HmhhvNcJ8sj4Oa0bJ4iDswG+JiM3o+BtjkFDUpCArLkaXNL/y0rXKkC/hpRDSe91kGFXmxxu1Asl1bfphnJgO9inVoh0F0MXSTq3aIBGNdB8Yix/K1jMqA6qzzcGFAZgnN+SH+HN5DDl0yq22ZMoK3heWJYnx8Pa+RGYR2II08qsxykbfF+TEdpJU29CbdGeufblg1TtlhDjLPjKH8jfleK7Zl+Tcyn25F5LlFjKqhbBfJrKweUxJBf1I1inhN/qZOtfc4cV9CrXYJnXYF6cxu+JCET5xIGFi5j/mQeHDp/KMVitNkxW2Ba6eZRodhl6C46XN45DMMbnPl8hl5bSgUxEc/dg32u/fedYvGAktNNiMHEnBsBmJLI/JtzMmSyeT01Jc9Y0fXrcK8Bhc3dfvZ0QQbZJzf5ZzRRaapJVnL2mFqtkqqVtbXYTS1Y+HG1glhbkCeZuxIufo1ahbvDTYW3BVUXXAgZkC62LTMor2tatWwI6WWtso1UB9qzoWow6UV4xKfaOHhaKnFByu2pH5OgxOY44Jnmk/ZhJ5IZfB9eb3MDkQIXKjsAQREH8mYwHeVD6SZi0l7HRDfcz97yorqydQ0J4HZ5WCXkBvRbC6+H21XeNqJsbiCfCqspFIOugiVOMlMgZuNAZCnixIYXW6Jbf9Kq1UnbowkCIdLGURMoBFdYGYp3FTELUjQVGqB+parEZsKnCmAJ79zo5sZIV6HblhrkyIpioCiDEachuZnlj9zg4rPO4MwJ8b58/j3Ghy5VtQJhEOcVIF038sSOhmAeB9EpEFuouXWGA6Mmfi268oxC7BqkkZojutI7aq1E8VsWSa7DRFN1psjx6r3QnlqmqkqzsJnw3WURiiYMYe4OmLK2LxYFm+gXDmPWn0N+cHD8PsS4rHGA0OJSZbMZ6VRnWTDua+27c0GBl1VXT6OEwE2fZOcDyRXXj6NSIRWTsAHP/xB+xpncbqr1FQvd7/uJsdNwb5awE/bojaBSFvffBB6U3LZvDwM7Vx5dTIsr9LT/P45be+fT4e2GRIjOlPGFhrNEjq9KmKR3P/L2JsAyXVl14En96zM2jcUCoUCCvu+7wAJgCC7wWaz1Xu3tbhlyR6H7bE1klqtbslyxMxYdsxMaMYzHmnksOXRSCO1mupFZJPNfQNBggSJfd9Rhdr3PffMmXPvff//QiuCQJABoFCV+fP/9+4799xzzxXORlMLKTqb7QA3g/ZGqZGWLl6dQ+wrhD2LT88Yyyd4GUBExWmKYaYxwXK48jcx43BccDKHP09dTC5H+8acAx9ZepmEQN+YGK0IWDWjcTiZRhq3czMzMDjPG0WJdGdTiZbOwNJZRjrwrSKTLfyUh2hKNEUMNFHOe1KhmJhKSsDnoi5qpzlnPjPdIvwnAhHriKxpmIxEFDsIvi/TEN5M7XKWdIPlWAGuDAY2f0pSGj0hpXHPZndLSdXcApQ7sPnVRJ+CxDXoGOiVoMcDRqfamaRfXSgkWOuhxHTZqoxmJcF0iRow59+mJVqx6tdqpB4hxn/Y9Aam2bJ29fQXzxbvBTTQ0X9bQQff067TjkI9RM0/1fRbjq+Rg+whQYvcHSf/sB915mretMoF21n1MhL0hCqosTRKszdFonwuc5iZu4+ZmftAaB6xSCvq61cgFm1DhVYmAgw0RRR067Q0weuRG6xBRQK8aX+8yOEcYwLFHX4Wpk7d96+rghgV/MvfeARR35OH93pQeIHBlYl4NChomY5R1nWv1tdxOJxbQK4EFdDaSKrgIxX/4n2P2eD9lYUvZUUn+c5hPjci5XDeBCogEzFWoohwCJ3drG89sWSODr/mHPbE0MpHLbpBHNLxO7lFKyQ/oxyQ6AaMBFZHPuV71NjdWVA4v2GD4J5Q0I381fE2DDaqCrXB9UQvcq1aeRM7i1CVBkt74BTVKbIzoaSNeUWI8JbIqih+JwxF9K6JRzg3iIiTm5LGVUbY8+cduozoiaobjEFV/ywmVJGMpgwMLuQI7GDgyesc7GQInVOf0s9WuuMZCHhqqjZJLV11k8vmloDiHOKIGrWaSbQkaMhNTpWDwg4mM9US2C8jdeVsV4TihGsSa7TtxPnoFImY+MzkNRlAledSLxytmFLsqAhJUZqiKAuQcoDxs5Mm0KKDTmc1oZ0YkOu8dVfqlk3v7Fk9m1afqFHqwSLDAo4yWG7WsTXiE6QchnwnAwkN0ly2Qb4mwmqUkMpcw3xdEsT3MDV1R3y7eTCTQ42E21BfvxGxOLvUeR95D5hKq4WnHgomV/EOCZ9rcjHFD2r6U05H5EAISeHe3lviR05w8khp1LHDex5qVgrcsIDeRogyBwNDYalG6eRJC9VOcONK2V4k9BGOF1w88+0F4dwWA98ni2x+FMXyOBDOAuLSxuDBgNOCmEz5U+GeRGTm4iQFueADTZWa4gQ9h/XPgj9MqCfBRr5Hgwnhr+NwJMhZwAlHlBQOBiK1orSpgIaGiJCY9ggairJTl9C+ghgd5XjNHMERVk5KAwpJVGZfikJI94Q5KF7IaB3BIdMRmZ+LDY56QLMLXk/loli1SqARnxpxOFJ0JfybciyiLJXNrzoRhelEXkzvoqrOlXRN3exEwS0BPaqbmCHCpPRax1HsRf8XdUfkSWtci6Ebvr9zwhPDLZLmRSNbLe8nCqEHDYNWOJIVIliDhG08ebbG7Qjq4QvxozLaCVMkbnru8yqnxGvSiQLKt9Ddjx9Xy/0qyVADKrl+SXVpJq6kMu1NXJe01WO8je8OXy/4WTXW2YwG4ouhGUWM7nW8Fe9aGGT7WOuOt2d4fx2CZxpfLZ42yl1R7KeBZnb+LsrlKfN14j0hIEggEm1FXe1KJBPtQJm9cnoASQB0ZWYXegKeUgsOf+faEPhiMBBxKfT33zUj+tCjBZsnHtttRuROgqfXE2xVcA9NKlQyoyiK2poGXdSOofZoZv/n9T4+xNeYXPvnwwzTIX5/Vpox86UxUwRzA3HTGiJAEvFIPZKsSomhEDkb9SAW+wevqdKlUf7vXne3BRE96SzQiJaG5JurUlkZnFobs6OQ1MrZU5C7MQ6FAWluPo/pWTWMamxMoDqdwuDArFRp2tsbEJf+Mz1sZmbyyGU1LYrHy0hEE8iXY0A4h+b6BKKIi2XC6MQkwpE4WppqUZWgaC+L2XkGFnVtC5VZLSohmarCfJY6o5Boe7IZmhpF0FifQqmcw8wsXetSCIWySMSLKBUoFA6J7mZ2LoN4gqkIT1fe5wxqUmFkMiWUSWaHy4jTjjRPJEXkl0V9TQqRUBwzs3mMjI8jXZ1EY30NYuEohkcmUCDfEQFa6tNS3mZFbnw6J2snEQ0hm82hHIpLE2tTYwITExnk5suoawQa69g0qGhmeiaHyel5zMxkUNdQh8VtzSjk5jE6MY9Cnq9Vkfcen5mXQNdQG0ddfRy5Qgx9vWOYn59DbW0VlrQ3CMM3ODKNmRk10G9dxPJ/Gg96JhCJUS5RQiHPFo8Q6huBVDKGwYExJKuSYjLG+8qgviCDsiDhjYfx0I/jnJyhuRLwLpXX/e4QRsD2wQKQqPitPUeCWDglfYDKZ2UwOX0dc/P3EAplpGKo2YBW/pgdEFlGIi2orVmLRKJNzM/pgSOBUDOmn2tdeDjQGAhyul4DArqXlbsMoa/vjghVua/+u996BJ2NIBsDJw4iaQTUgKNQjjBdiSadCBgFCWLCxJzK5wAAIABJREFUXW23d2mUZPc+aJR/0nzXe+2H9DrydQu45coM8uz4rkzpaFHTIAvxKg2GjIL6IGKRJlQlWu20IpFGZGMG19aaIOVZ8wf2Ru96oj2Dy3wXEe8xyGj1yeltXIe4ks7mfSNiP520qchHS+pj43M4dfoekrEk9h9Yh/m5afQ+yOFBXx/2H1iD1Ss4DaKEcDQpmpUXX/gIVdVp+d7p8RzOX+pFx7KUGDfNjofwwanzWLSsDT0PhpGKxfDYoXVIJiN45dVLGB2fR2tbNVobkhgZHsb2HXtw4dIt9A+Ooro6LdwS33/Dhk50rViKN18/LZuso6MGBw9uRM/dQfT1DWL3vm345ONrqErHkMkU0X1/GitW1mPfnk5cujiAq9dH0bwoiX27NuPc2dvSF/XYoQ3YtH4FBvuncPL9M2he1IK5+Xm0Ntdi+7ZVuHWrD2+9exXVNWkcPrQGa1cvwbnzd/Hhx/eQzefwzPH9uHPnDq7eGJJ/O3BgNcZG5nDy3Q/x+Wf3o76WHkklSSs/OHUJyapW9PVNoa//AfYf2IKVK1vxzrvXcOdWHw4dWI8Vq7rwo797W57PoQOr0NBUi5Pvn8PSzk5k5vO4fO4G9uxehx07V4uK+8SJK4jHwvjmLz6BgYERfHL6LianJ9G5YjG6740jn8ngF764C40NaVw8exN1DWlsXN+JKJGnkw0bfHFVJq4TksGSmgVHtxg607Xlpp/abjemTQoQBhkUNWlRQCuRlsJEKGal+14JM9O3MT1/FQiNI8zKFFNl8XJim4220hD6FlixDDchXbMGqarlCFeqgqDKI4FdQcZVqiznDPy7H4b0egzThqlW70YulzPD80fhbI7sNXTixndYOdNuBt+8RKhuLeqSo4XjaGho8gKJIiGHYlxjmLtIXzXpgpqGVoV1ymyzrjAnrQoU8mlJV/1ouPD0+7W50iuXlpOIRxuRiDfJP0vmL9MAg4jGn/PkulcdL+OlV95gOXPuE42Os6Ig76KKZDacyQOxQCPNmxZ4WN6enC7glbdvifnUE4c34cqNG9iwfgPeee09HDq6CcuXNIl+gw2ThUIK/+ufPI/q2lr8yjefxL3ufrz+5lns37kGR49sxl/98G2MD9GF7hjOXr+Di1du4ltffwwrlzfir5+/gDs3B3H0wGps37Ecvb0PZOb6iQ/v45Nzvdi8thmPH9qK10+cx9DQIH75G0/JpvrBTz7Cmq52fPOr+3Dndi9ikRBWb2rDB+/dQGd7J0bGZ/DTlz/C4cMbceTACpw/N4gfv3IZmza24Muffxw/e/1jnDl3Df/kV57E2pVL8R//809FIvGNrz2J8xdu4fyF6/jFbx5HPBTGf/qz15Eth7Bv9yIcfWwb3jlxHac/6UE8UsR3fvvLuNfdi+//+GO0tzfhS8/uxPT4GPofjODQ47SU4HnCg6CI85dvoWPNKgyPlPGXf/YS9h9chs88tQcvvXwZH318B7/0jcewdm07/uTP3kKllMMXj2/B8OgEXnvrAzx2YAfWrd+K//NPf4SNa9rwpWd34cHgLJ774WlEQ2V8+ze/ifffP4F0TR3u3e7Frt078Mq7H+F+9xw+e2wl9uxYjhtX76OjfRHaWmvlJNfBgW5/WGBxR6tFBuE09XRdgF6EYjJexlWhNJYEKrju2BYUJLJEIffpl5SI12Js8h7mZi/IHqGHtMqllALXqaBct/TgjknwEf0T6lBfuxNVyWWBQLgwrwgGEb9wY1fnEcSOgnLd4CFMTgwhm5uTQPrP/sUj6Gyk9G3IwmGUoIJQmzCZNxNCUjmoal7qbFQsZUPQhLxiSmIoxzQ7rixq4MnQkn1YUyPyds1l6OM7KxyNJ0qTCgXfW0uXyjoS2ZDcTAGVNKqSLd6IWB3LohyRnCYMBpL2uLYFJYn9EriqNxXBsNpE6lJTJTHVoprY+dlIX5ZvqsXKk3p5hBCNVWFsYh6vvHsL8XAV2ltTaF+6COvXtyCU53XQyT8vZtpFNrOiGv/h//opEqk0vv6Fw+jpG8WJD87gyP61OLi/CxduDOBB9wR2btmC19+7gHs9A/i1rx/E+rWt+IsfM9gM4fiRNdi1q1P5mlASr71zA++dvoOjBztx7PAmvPzmFZz84Cq++eV9WLtuOf6X//hT4SOOP7mBTUjoaK9H29JavPX6RWxYvxZ9g1P48d+dwrEntuDw/mW4eHEEf/vKZaxbXYcvHN+DN965JOjpv/nVY0jEovijP34BG9Yvwa/9ypP44NRNvPbmWTx+cAM2b1iGE6fu4vT52+jqbMamtW3IFaL44MObIrz8/e98HbOzGfzdKxdx/fod/NI3P4t7ty7hyGP7kE7rFFS2RzCVKlViGJnO4sVXPkZmNoyvfPUAWpuq8LNXz4nd6rHDG7GkrQYvvnYHkWgRX/7cBjQ0NuDc5T50dXTgyrWbOPnhA6xf1YivfpGBKIO/ee4jFColHH5sIwqFORw5uh0xHqaVMM5c6cb3f3AaS9rYiX8Qo0P3sXXLCtBFwT861UBc3fQe+mUkumYDRsKaYRvL/q7i5ao+SlwrfeEyCJ3i4fyjqPCmRCKFZKIe87lBTIxfRLEwhlBkzqZQsMRvo4uFz+H+VCGkKKIrzWhq2CbzvlWQGLTE8FGWC6IWI3/uowUzE/4j99nE+BBm56YQj0cerRHz2ON7tL3dkbYWK2Q4vc2Q9ugYQTkk0qJoamoxsspEfXLTVEz2c4/B+4KlTEGSSkhJWh0OolAiqqG83EqgQohpxUM+rBGYJEtDlRppOovGqiXF034u387UdW07DU2QywnqbZzBOT+Twt0wQlGy+n75W4MR0yeSxDZtU9ItLYmHInFMzuTx0ps3UBYpfhb5YgnHj2/CumUsQ5ZEH8uKEpVw+UIU/9ufvoxoPIbdWzqlp+hW9zCeOLQRhw8sx1whiQ9O38TMzKR0Sd+504d/+kuPY/nyWnz/hWu4ebMPxw+vwr6dnRLgadz18tvX8dHZezj6+FIce3wTXn3jJt557xq+8eVd2LJ5Cd462YPX37qCpUtS2Le1Cxs3tKKqOoUf/uBtPPnZQ7h9fwQ/+btTePLYBjy2fznOnRnBD1++jubGCtavbMXd+zPS+PiPvnVEnvIf/5c3sWl9E/7JLz+Bkx/dxsuvnRdzqh1bV+DU2RuYnIvg9rUBLFlUha071uG1N8+hXJrDd3/rq7J5Pzn3AC+9+gmWL+tEW2MIzz69C2WqwCULkLNadDSZbBgnP+jGqU+uYvfu1ThyYDPeeOsCPvj4vnSVL1mcxpvv9SEeCeMXPrcWi5c24uyFEZz55DT2HdyN5396AauX1otNxsR4Ad9/7iNRbS9ub8DwYB8OH96Ax3evFnSdq4Twf/zJK5icimDDqmbs3LoIa9ct0uqZNxQgYOfp+dRoZHHVqiCt4DIC1RIFDc6t5cF6EX3UbwS6Ok14ndwcwRuJFcQud3TsGjL5boR5MMshrIpqmTpS1EqhUg6NUpmqqlqGQk6bihcGE0cYa2wJBiI/YXJyFJ/ncUiI5lkjo4OIRcP4zW//djAeG2bzY5aEFRLE/nQFX+0o0VdzHZVsazSS741G46iv4+hdaxYzzkbLmY6/eYj4NtJZX/Mh/1VReM3LsK18aVId5B1vZM2TXrxizwzYj9MiqkrHsnNh8r1dlUBQjvEvLoj4gcfK4EL8KsmtvxPNsBqlFSnX0uBSL0U7viG6425Y/aBH70uv30BTSy0WLarBhYvdiEfz+OaXD6GxKYEwA7cYXDE4VOOP/vhnqK2vwa/9ylHcuNuHn712Dk8c3IbH9y7HCy+ewvWeSTx5/DHcv92LS5du4B//4hGsWNGAv/rxeZnm8Lmj67F/R6fOrY4k8cKrl/HR2R4ceawLTx7ejlffuIIPTl/AP/rlI1jRWYWh8TD+/C9PolDM4NnjW7Btcxvm5iP4u5+8ja9+43O4cPUBfvyTD/Hk0S04tH8pLpwfwI9evoBN61rxtS8fw0uvfowzZ6/j1//hMTQ3JvFH/+EFLF/WiF//h5/FBx/dxWuvn8MXv7AdXZ0dOHXmEtqXd+G577+DrRuXY9ee9XjuuRPIZWfxve98EVWxIoZGsvjxS+fFJvUXv3IImzfWStleuGHaZZQryObmZT5ZsdKGP/yf/wKtrWl85dmDOH3mJk58eB2/+PUj2Ly+Df/5z9/B/Gxeuucz+Xm8+PIlLFvRjl171uDP/u9XsXJxM778C7ulWfP7z51AplDBt771FfzVXz6HdCqBz39mF1ataEU4msOZi4P4wY8+FqvQf/DlA6itZRWQFTplMvUA1q1o+EMCjbCVD+lrlMNRRL7g3wIUpwr4FPfrZrfGSDHx1xSLthFUz9OtL0wQgDEMjFyQqZjRSN7meanXEjvnQ6EqRML1qK9fg6pkJyqVakVjgb5FLzIE9XSBsnjwowQDlMcjhSOYmRpBd89d0Xf963/zB58ebI6xGuUqRM4WwmbB8KdlSqKDhxLhyUTHZG6UlB8lIpo9n5Q+/UmM7t0VLj7EIwdikmtMLGMW+eIo8kUGHMrPGd6VYZf3qrCCoS594XCtSbfJvvMBqE5CHo5pZoJBRoliX3fD1aH+w6qN0ZK1TboUlbALPPZzAZGgigDZE6KexEy9OOrkrXdvoqYuiQOHNuPy9T5cv3oP2ze1Y8++NWhIq56GZPTwUAF//tcnUNOQwlee3Yvb3SM4cfI69uxchWOPb8Rf/D+vYWi6hI1buzA3OYN7d/vwuWPbsGvnavz5999C/+AUjhxYgyP716gkPRzD869exqlP+rF1Ywt2b16JUx9fRxFz+NLnD6CxlpaSEbzx9j30D47g2Wd2obE+htMf38LI6Cy2bF2F67eGcOLEJezftxFHH1uPjz+5htdPXsXaFa344ueP4uW3TuPi5Xv4B196HNs3tImrYHf3AA4e3ISbd/owPTGHX3h2ByYm5nH23E0ceWofXn31Q6xZuRSL2hrxgx+cRCGbxT/750+itTmJUjGO19+7gdu3+vGNrz6G1oYCykXlxzTYRORzF/JFjE4W8PaJK9iwqROH9q7DqVNX8cnFu3jiyE7s27EO//X/fQ3Z/7/r+/hTW5HLZfHa61cQS4awbccqfPzJXdQmwnj6+DZkCxC7ifn5Gfzzf/oVXLx4Gx+cuoy1a9pw7PAWNDbGUEQ1/tN/eQUrVjTj+BNbpLjvre+FpShLlTQgPDxVwStb2SZYyNMoSnApv9MR6ctr1ZWKaNIHFOPJCN5Yoyr2RdlQQKE4jMnpm8hmexEJZUQqwKZR8ofhUAvqatcilVoivVSc+S3+3N4vQyvBLekJ+uybnMOMV8JSsaxDQNw32cwU+vq6EYtH8FvffgQP4s8c3qMyau89AnaBwtG4OX0GtSTYRFFTzcmUGmx82KhplGPlA5/uoY9pP+NOCHkLEsK8WfMSbHKFKYRCOgtKzxGaZtcgTjgZTuu0QIn6Zh4kDYt66qh4zxfuKXz0p166UbmaQimDL+jFjdVl17gEGy17y79LGqUiP1UTK6ejxudENvMYGp4XpfCyzkXIhyro655AKhHB4qV1aKpNi0KWWo6R4Tnc6Z2UE2FlRyNmMsDwyDTq6mJYv64dd2+PoGdgGos7GhGtRDA4OIrlS1rR2dmAU2euy+CypW21WLWCBmbkD+J4/pVL+OjcIHZsbsXqzgZMz2awfEULliymT7N2/t64MYa+/n4cObId9+88wMlTV7B24wohtWdmyxgYmkQuk8ETh3dibGwUvWOzaEzFsWJ5O+709GNyJos1nS1YvawRk9kwblzrRbGYBWIhLF3UhrZFSXT3DWNocAbbt63G6NgkEskoisUS7t2blJGyGzY0obWlGWXQVP0OspksdmzrRDLC6qNOOlW6P4zJySz6+oYxNjmNWCKBFSsWS+d4b+8IRmdyaKytRtfixbh4o0fmhi3rqEc6VS1VJ57kK1d2YGhkGoX5OXStbEQmW8bQUBaF/DzWrGyU4YK37g0hEimjq7NNJjuEIyn87KUPsH7jEnR21Kmp10ML2VWcnH6Ff3culD4isNTKmjS9OBJo0HRzvrXr26EbezPp1ibHwn0RQVwOWG3B0CkHBRSLI5ievo1Mtg+hypxVbxvQ3LgJscRiALQC9SvEanylAx6963FvFyiHB3HBQo5nIWIoFubQ3XNH1MTf/s53Ph3ZPPX4LkU2uuNUem4Ndk7BqP14CvN4T6hHqU7XeOI0Xy6knaZasvarWn5JXa9HL9lHQ/p3No0pE8c0qlAaR644Kn8OV+KiE0nGWzhERqwTpIOX1R0qWqWfSNsVJNiIeZYGG37BIRjpT5GhZ0oAe2jHTV6wYKPNlkzD3KgXc/yTChRPGg02ju+hpQUXBTtgI9SlsFk0zs/DoWpRVGI69UHVs3GgXEA+xowqjiqSe4THggoTCEe1N6bA4XIx7Y/JFypIRqkpmkdB1K8xxCT4WXIZiuPHPzuHMxcHcOzxFTi4e5lA/EQ0jkoohrMXLqKxqRHzsxUk4gWsX9OBC+fuI5puwOKlKSR5n0oR5CslXL9+Hys7O1BdG0E+HEGiRKGharv5zCg6jIeBLFseyjEUCRditGlIiLwvQ86tFEdVKIJyuGBPWU3jRZuHEu7cHkIpVIW5zIxMS+jsrJfPzxNcjKBMYk+0mmcjaZlezNQw0dJEZ4PlOW2T11MG8nyvUFG6/ClAzJcL8nzj0RCKXLNETBRIV4ra6c2WESKLaAUFakYqYXH9u3jtLvbvP4D33ngbTz69B9FYGNEikVbR89p2KF8DjApX3GHlbD4dO+wad9z+WChacdISv3rrGBT9ObUIYV8X7VCScfZGMdiwUGONsZUCSpVRzM7exMzcPSlvNzdsRTK5FGXuEaqnpYs9IwpxV01z6ZTsRZuY6fZoMK5q+uQqcL58RUjtUAgMNvfu3xIP7kcLNod3e6+vaYsGFQo1VTpg6kabrMB+DdpyVqfTHmfz9weTBWP1PEo4SB5LC59zCZSbosSgpkMkw6aQybLMF0dVklaW1R6RzaUmcFM6lan4ZNplD15EZeZj41oUhJ+hq5g2OLoUSytQ2sfjcTNea4LxN7y5UpJQtbAMUw/7VhQS2FxJ3MhkT4cj86ZsBAzxmKElni7kvvje3MCUXdEzuchxvUa2l6nNoDq3TAWyNorytfTxU9THNocSCkjjb5//GJeuduPJAxz2tlmmOkYqFUzNlPG//+lzaGlbjNVdrTiwd61M1yR/gSSDaQWpsrYmlKJhZHNFJGTqZUh8aUQnzHtjj5PPi90wRSIqmftdEe9l4b1klK1Oy5Tgwa9W+DrU6apyaj4LvPD8uxgeyWDr5uXYsXsVaquTSEpHOsu1KtuXNU5xL5E0u8RkwgHXiEPSOiAwUgZirF5xKqrJujjml0XRYkz5EAYkEUgbgpUysbW5SvirAJeu9uOl106grW0R9u5cj41r26UhhOhd16k1VQaUv34wcUI508wwED1UXHGHb1CHwwXrGi8dwSxckCl+uYbZJMtAwT3HfaBZDa9J6QteI0JTGJ24itr0YiTi7aiUU6iwc10afFkGV3pB3subB2c5iVMXPwzfAohHgpQ5D7oAxc/BMUu379wEZwH87ve+9+nI5jNHrF0h0NnNK2MjmpuUQG0NS3f6AUuopsdpKmUphE9wLYiOgZYE13Olwcz0Ne5IkLVj5T8D0br5aQaUQy43ZUikRmY8a0+KepTo8mFwsnYFi9Q6e9zK2q59wSuFK3pyzaZuGqamRNqeQJsGTbs0jeLGpsrUva6iIpbFA8Ps+HNsGTCPHXkdlsptgbvgI4uJwcV9v1mOSre2NXXyQ4p0kqNr5GI5B5wlYcE+4hFc5PvznKvkMTFdxLvvXcVMtoCWuohwOy0NnMPOrZ/AB6evY3pqBvv3bERzYxXCJRKeIRQcoc62hqgGs0iRC5id6DqPm+ZSUozlZibvZU0JuhZoKaF9Pao4V4VtTARsavQlhCcDKNdTiK2lTIPG0Ts0hQ0rOtBSn0CZXdpRDaxMSflLjgQiPBGT8vxhcGM1tCwNB3zvUozoicBDe5gkKDiPI6b/wsEJDnAiEVnX0ltl+FsOVjHqT+DG7R7E4lGs7GpHuEw0QJ8e63MLa8DzytRuiJGd/m6NOxkJOUDtWVNaQZpu7TAPjux168+2vmuPssDA6+IhGRc73JDwMYrMxGJE0HQOxfIgRsduIpVoQm3NclTKjSiX1RhNCjblmCBGmYEWIIo1lXLIxS+JP5Q1LvjrghJ4JYdLly4Iv/pv/92/+/Rg8+RhtivoaUENjbbEW1XKpis4+KcRvoSqJF3c0po7/txbaKKkqVGQiNIFKR/OY4v1uzTUaEOeNvaRh2CAm8J8ZkL8YZLxJul+pR6CWhvpXfF6s1RB7KoE3sYWJbGdutYL5XqivFK4VaOcNYV8ndvNUJCanatLls/bmHbH43CYUiniESTAnzWk46VadiSwo5wpkH5GGiOxQhUWhz4pr3P3yJgQis5DAvcZ5ssxaxYt6bRpbpC4BK4SIjSJCqckGEQqWW26Y1BnAGHfD6G4nGolFNkbRbRgwY0BgCiA6EQ7xVVib6BG20GoDTLEJpJ9QY0RnX5hQEOl9DZFTOAEmwA1BPDBxHmAhbjGNJ0q8n2ZOFLOUCI609eNSXe73UcrfRTzbIDQ6k9FXpdISW04y9I7VpKAovIHRZ067E2atJyJpwYcIkPXbGp8rHxuSQ2iOpBRGlU1sJSkV8pVaV3Lgd9l5KgHToUUE3yXC0naaD1JXqe23qwF9KwhJV0eup/8qhQPCwabBBJsV2DLgVSrVLjHz5Mv9GFi+jLyxTFUSmHUpDtQV71RSGJHLzCdYouGVp31M2ijrT0fx0tbHHCfQXaOKZ8dovGvk1E2h/Pnz4gW7n/8wz/89GBz7PAu7wP66kH7OfENeSiNqhSRqqpDVTJl5T8TPP9cuUlvrIOaPtPu31RbpxaYdPCbIp+8eBHn8qMAaIHAm1WLRLxFGhDV5cJwvewKP9hoPmkWGcKvBHujlE1Xvxk3xsX3vPFmf9OqyqpRErjYtR0TpUxAa2MByapUzhxd0zMtu/MX0Y846QtSCaGUzaEwNSsnLN8jJb4jQCEeQbyuGlU1NEqKIJQtIDs1g/kcRY46KzRRnUa0oU42mG4OIJfNoDgxi1ChKKlCzJ1c1ATVkkgHKlMziBCdhsOgCwwrE6KOioTRsKgFIRrp8DmXyihkM8hNzyJWJBIJIVyXRjyZQHZyBuEMCfsKKnVppOvqwDRPuItCEdnJaVRm59hKhUIihnRLI0qzGeT59XIJsZo0qpobkJvLID8xJVMcygwcRADslSqVkW5uQO3iVp1/WqmgOJ/B7OAY5qdnEE0mgFgEiaoqQZm8RxN9g5py8nWyeZEVhGJxoEi5fhltK5dhanwc2ckpudZYfQ1qW5sRFi7Lpdw2/UDQMb+mFVW3djWN8VXwTgIiFhEB9bAjiSVQuO+31EOElwtIYAs34n/kl6R111l1S8SfrDTyyIkhmagRTqtUUkMvkv75whAmp64jk+sWH2IG/Kp4K1LJLtTXrkU43KDG6W6jGWpQ9wAliheUuL1QGNTU2Gf3zLbsKmUNFnDjxjXQtul3fvd3Pz3YPHlkt1dMUuTiwyrX1+TsQMUnpVJEOtWAZCLpR+ggEeNumINogcjt8/oLsl0LdtY6jzwKxQlx6CuXZ1EsZQRGkq+JROqlGsWAo2Sy+qqQs1mAbCw1EZ9h8ynx+50WBh8JToZ+WFrUipT64GjAscAkr0lnPTVZ9yYtiNpYUy5vzEuwpG6vwU3FYFOYmUPPpWuSMtTW1iLXO4ypkXHUdrZhybaNaOpoRyRbwP0LVzAxPIqatiZU1dUgNzKF6aExdG7ZgMaVnbLB+KwyMzN4cPEaSrPzSNfXYKpnELMTE6hf1o6l22imVMa9Ux9jfmQC4ZpatCxfxgGj0kDX09uHo88cRyWVlNQsVCwiMzaBG+9/jPzwOKL1NVj/xEEkUin0XLyKkSs3wXCz+okDaFnWIRub3F4lm8f4nW7c++A0ynM5pNeuwIZDezDbO4i7H57B3Mw0Vu7fjbaNazE3MYX7H53FTO8A6jsWobZjMSrFMsYf9KOqrQWbnjwkgSc3OIq7l65icmQcbUs7kKivFjuD6UEd+drQ2oxrFy5hxcoVKBRy6Dl3FbFEDC00Jg9FcPXaNRz/5pcx3tOPS2+dRCgRxfJDe9C+djUiiYSgGyIkK4nI55dytAVyNY+zIYkefAuWbPyePh8JWFrykNjP5UZOl7MA2dh+EcTjRwVFN1KkIrKOCbJhsKE3M2NUJt+H2Xkdw5vJjCCTGZPSeDLJPdKI6tRy1KbXIxblBJIIShXymu6gD2pufG2dl6V46Mp4DafFseqxQzcMNrdv3xTzukciiJlGBSW/ot3zIp7vVypEMSXkZQ02nCHtdXS7i7AU6eHY406AIHJ6mP1WQSADzZRobYhspKwqW5wluyQi0bT4scZi9eI2z5xVbBtZZZC5UXrUaDpjw/ICXdyu+uT9bryOm5ygxK8LNopcxI9YBH58KCSYXWe4ed0QdbAKJV3gPkpyr+OVyG1CQ6ISwsDlG4hWJ9G5fBm63/8E3VduYNmOLejcvx2xeAI3TnyI3lu30bFuNVbv2wGkEgjNZHDqhy9JCrLysV1oXrdSTbkqFfRduQGyQ0uWd+LqGyfRf/s2uvZuRef+nUhEwrj8szcxeOMu6pYvxfann0I5EUcoX8KVM+exdtMGjhOwGkcFyVIFF376BqbvPkBVZxv2fu1Z0boMnLmE7vc/RiEexaFf/yaKVQmZpU14RW/h8MwsPvr+j1AYn8XyowfRsXcb5vsHcevNkxjrH8Sur3weNWuWS2C6++Yp9F24gq7927DywC6UCkXkx6Zw+e4d7H7yMDLD47h18iMM9Pdj86F9aN+wlsM7Sg0XAAAgAElEQVRBEcmXMXavB2ODQ0jU16BYKWPNhrWYHh3HqedeQCqVwurjj6OldRHeP3kS2w7uQWR8Fh8+91PEqhLY9MyTqOloF75Lajq8blvXJJdl6qmZw0kVq0LnQ6vS2obzfGeCAcV2qRKw5nNti15YRWm2NHMy4yydmM/XqPmIwZWbVUXNgy2OeCxtpmqcQDKJ0fGLyBWIaIZlzlqlQqtQatGiMoUkVdWK6qrVqK1eK8FHrUA0sAhvY3HET4t8htgPeo6s1h3taAoXlBhs7ty59ejB5qkjezQwW9AWwsxJs83Px31NlcRlVKc5BIvownJMgWn+xQYDieODrJ7u7ujC6pQcEnPIF2ZQKk2gUOJUTPZ+kATjNjI+RpBHjagjaXwejaiOwAs2xrS7SpNDLcKFWIOmAGVLjSSGiBu/65eyjm+vPcGCiHWRS+rFAXZmqOVXtFTgp9MIVY1M6Dw1NYXFbW0oMM3IZMUmIREOo/f8VaRa67FoSRsenDyD3qu3sHzPdnTs3Yrc6CTO/uAlxKqTWH/8cdQsWyIVGhrt3X/nYzz45DLSXYux7QvHgXgC0UoJPVeuIxqLo33FUtx85S0MXr+HZft3o33fFiRjMVx/kV+7hequJdj2+adQSCYQLYeQm5lFOBFDJUXSWAF3tFjC1RffwuTtHiRXtmPvV5/B7MAYrr/1PrI9/RJk9v7jb6CUSgjE5+bkEwpn5nDqr36I0vA0Vh87gkV7N2NmaAi3XzuByb5h7PjqM0it7kAoW0TPOx+j//xl+bydO9mzNIKuri7c7+9HR/sS9F24ipvvnkL9omZsefYp5Gs5XreMBJsL8znMjE7IdcerEqhLpzHbP4LT338e8eoUVj79OBqXtGNqehqp2mqEhqdw8rnnkUjEsPXZz6CmYwm4LY2+xvTYOMrFAhqbmzA9NYXc/BzaOpYiRzJaJkzqrnSNvF6uEFD+SmXGUJJz3uP3BSdeanof2CYEVuKcZxva7CmcMESdIqk8VqkDg000UoVMvh9jk1eRK/Qgnx9DZn5CjNh8oy+yCjHEYjVIpVqRSnShsW4TorFFRg47JOPlVgtSqSC60T8/bKzlGkc1jbp3/w5KpRy+893vfnoa9dkn9hkvo8SwGxNasnG7JLl8jU0FpWIRdbVNUo1yia/yTM4sw+kHLPgsrHVblmvEsIwFUc/aYn4MueIYSpUZFIsZDzU54ySdYkyYyzk11UCI0bsJsVC9VGS0XUFvRJC38QKOV5L27SFc0FETLPIx5tYXZg+UevAyFZNPxN+tP0r8hqWi5ZOH8YR6zDClSmSLuHT2HNbu3IraVDW6r99CvL4G7cuXys/cPn0eS9euRDqdQt+H5zBw9Qa6du3C0n3bcf+jTzB4+iIibU3Y8rVnEE7GtcQcrmDqyg1c/9nbiDe3YNPnP4NkU70Quf03bkmK1t7VgWuvvYuhm/fRuXcH2g5sRyoSxY2X3sTItduoWdmJzc8+iTxPcPEqdjoR5V6kGlco4vKLr2P2djeiK9qx7wufE+Q1dacbuQdDKIRD2Pfr30ChOiENkyS2I8UK4rM5nPqbH6E0NollR/ej89BOZAaGcefVExgeGMTWL30e1Ws7EZ7P4/7bRDZXsWLnFiRbmpAtl9G+a7M83/hsVlBN9/kr6Ny9GcsP70MlGkOiRFfTCvIkhUo0gNedyyCJsSm8/4PnEUvGsebpI2jqpM6EPlxRlAZGJRDRr2b1wb1oamtDJJFEtL5aUtHp4THcuXQVS9etQktzM17/0QvYeWAfald2IscihCthc4mzimcksGvlcZvRL1m7te3IXl3yDkm40onbmVq1cxYUTn1vNqZU27BQEKGCuEqCxcjoWRQrvZiZ7UYhPyP8JlMkCiKVcmcpXKcyUGlfU7UU8XAzGpoPIRqjVag5FdoFuDK7hBXH9wX0Nz7y8ZGNQziRcAl37t5ELjuH33+kdgUjiIWP4f9sTzDbRgts3rxvBTAV1NdxAJt2m7pfrsi0sATo/t1HPZ6wSdaKWj9ms3MolftRLE2jWJoz3khNw9VZzhox5bSgbwcnFdCtL4V01SJxspNgY+w5f3d9UC6dkt9NzOchm4DfjfAxVp5k6VsEeGaGzhIqF6bT4bjXdsGJSEaEgHzcpTIGzlyWTbjj0D7cOnsJI6Oj2HbkEGLpBGLhCC6eOIVN+3ZLA1vve59g4MZNdO3di/Z923D17ROYuXgTicUt2P71Z1GK830jUjqevXYTV372NiINDVj1mSNIL22Ta3pw+RpSyQRaOxbhzhsfYOD6bXQe2InF+7YjHYnhys/ewMj1W6jrWoYtRDZim+GG2puHsFUm4sWKBJup2/dRs7wDGw7tw7Wr19He2IA7H36CbLmC/d/6Gko1SUToaWz8WKxUwYd/82OUe0ZQs7QNa47sQ393N0bOXkVmPoNNX/4cUuuWI5LNo+ftj9B/7goSDbXIV8pYtmYNOo/uQ4Wl7JEJ3Hn3Q4xcvYmufdvRfmQv5hnAWYKWETYMOmXRI8lcKsbLwQl89DcvIBKPYNXTR9C4bKmUJkiIY2AMF557EYVCBokVHZiZyyA7MY10fT02HT2AlvY2XDl5GhNDQzjw2Sfw4PY9XDt7CQe/cByJVtqC0FmTyKWEGI3rRVGv61lUw4ZiPXdH1yNlRvnuexx8CCpyPatVl6M4tTLTOxNsSuWsRMeBpKyx0bHzmM/eRaUyipmZEW3riXCarNm+mpE81wUP42R0CaKhNjQ370csppmA2leorasGy0Bbu/tcAX7G8+IJUDiK4Ct48ICD8jL49nd+59ORzdEDO5zg0Rfw8UWNNHUBxpHELHfSf5h2C0pkuBDpSYO9r2ng8eGaFLgt3dLPoh40ufw8isVulCtZFMsZIQL1/lMrQetLFVZp3xPFdLUIox5VVTRd5+RHHcuhJ4gv2AvaTbgKlJuG4PyEXVrlkI32SBnha0SvmI0z8FA1bCkXA07QQpS+NyzHDl27g9FLN7H12CHk5jO4feos2rasQ+eerUJCxgslnH/3A+x75gmpzPS9fwbDN+6ia98edOzdgp5PzqHv1FmkW5uw/etfQL6KimOdqjR14Spuv34SaG7A+mefQry5XkrFdz46h0Vtrahd3IxbL7+DkRv30HFwFzr2bUciFMbVV9/E0JWbqO9ahs3PPCXVIkE2JmYUkGBG1/FSCVdeeE3SqMbODgl67WtWITM5jutvn0S2UsGBb30NqElrmZ5rRaVIyDzox70PzkrKmGxtQFNjI8Yv38LkyAS2fOlpVK9dhsp8Bj3vnkbfuStYsWcrmjs7MDkxiY7dW4R8Lk3Poodo79xltG5YjbWfP4psLKrzr4jERECobTSiPQpXEB+awem//onIA9Y+/QSaupaJlYeQvkPjOP+3LyJcLmLHl55GbUsLTvzoReQGxpDoasPuZ55EZnAMl944gfiSJhw+egwv/te/RmpxC7YdP4pwqkoDm7rMe5tU0yrDK9JXJEe0TkbwjmFr1jTU6Jee/e9xZW7dRe5Qdu4JQkAKncDWCiKcUGgOQyNXMZe5jXJ5EpnMqHTLy5gXsV8hEo6hKlmNZKIJyfhy1NeuRzjcZgUVfWZa9dWRO9GI73fsq4Z9wy/Ziws4Hv0Kh/496LuPfH4ev/07jxhsNNWwWd0mw1VDHo4CMUWx8TgMOvQf5nwZr34YuE/Kopv3jLt3DwMcp1S2eTziI1sZRTY/iVJ5RmZ8c+KeuyNuYoFaPPCmN4hLX7jCOUv8WcriLUBZOTZI1rr0ymlhFnA6JvYLoiFqX7xJmFKNskqT6WJkodkkBp2WaX1TlRCmbtzHwLXbWH9gB4qzGfRevoFFG9egfedmqXrN9A1hqn8Qq/fvQCmfR/eJ0xi51Y1V+/dg6a5NmBsYwifPv4JkugrrnzmGqo7FOrUxFML1N97ByIUbqOtaivWfOYJiLIqqWBwX3/kAW3ZuQ74qjNuvvocxBpv9O9C+f7u0DVx9+Q0MX72FupXLsfGZYyiIL09gYoAEGyEmUFUu4/ILr2LqVg8q1Sks2rUJ63btwPC1G7hN3iYUwmO/+nUUqzkuRDcNtUDc+JzZnaAxPvmfaBQzA8O4ToK4bxDbv3ActWu7EOJnfu9jdJ+9hOV7tqJz12aMT02hvXMZxkfHUCoWUBoYw4233gdqU9j99WeBxlpUCmUhdAulopTaOaWySG1QqIzY0CQ++f7zKMRCWPf0UQ02MsAOKA2P4wyJ9UIO2794HM1dnbh36gzuvfERYm2N2PTMURQmZnDt1Gm0rlmG9es24md//WMsXr8aq/fvRDhdpUFLKlO+zMOZZGnAXkikegUR2xfCYdpuVddLc5QMbGCTI1nOZc4I8uLUw3ASaBoxcpSSdc1jZOwqMrl7KJUHMT8/JlXiYpmz7uOoTjSJK0IivgR1tesQi7VJWuVoVT3odVOqz05ALhKoSC+oHAVDqKEeTiMdGOzBfGbm0UrfT9HPRuGLg0GqznRvarYSKteuiIqysYED42TIkfczvGDH7ej8JO+fFoiV9HM6cZ/P9dCZrVieEv/hEsfulrImGtPcnORYJJKWkRbi7RGioph6CaZQeYnQfy9f40rbbiBdsPPbTIAUsWgVgUFKuBoZxatfYwXKqYkV2Sh60kqTI4ypPI4gmi1g4OpNzGfmsffxQ7h95Romxiew8fH9wufcu3wDXcs6UdPRKsHm1tsfYuJ2D1Yf2C28BVf09bdPYej2XSzfsw1dO3eId3docg4nf/JTIZ437d2FidlZpNK1qG9rwbWr17Dz4F7kK0XcfvldjN68h6UHGGx2oDoaw4UXXsXI9duoXb1ckE1eZlWpAZQ3ToXwqURftzAuvvQaxm/cQ7S5AXt+6UuIJpMYv3QDN95+H7lQCId/9RvIpROSpnATyqRLahNZvWFaQb6rDGT7h3Hz9RMY6x/Ctmc/g/pNq1DO5STY9Jy+iOU7t2Alq6HxOMpT87h87iI6Nq5GdTyJu++dRvedu1i1cyuW7domm74wl8Fwdx/KsQgWLesQk/gwU/HhKXz0gxcogMCGZ55A/cpOlPjZeFCOTOH0D19EKZvFjmefQvOyDpx//V2MXLqJupVLseboAfRcu4VKqYBte3fh8pkLGB+fwJbHDyJeV4OCGNFrpYRCSIf07Q8BQkaFHa7q5Fa/j+R9/Yzb6/6+86s9Fl9sAoQGTFIH8WjaTM8pNmSPXwYz87cxO3dTyt9ZzvuuAKlUHeKRRiQTywTRxKKt4i0tWYLHqwbpD+WM+BkVrTn9Gr+m/+btV39La7tPqISBgR7Mzk3ju7/3CO0Kxw7t9lrknfqH1yTMjU1XcDYTzFvpn9LavFjtMn1tptlBBCKMuzBLbRY8pAW0vPtGErA5UQ3nCmMoicYmp85jgixqxAY0HmO3ecJc+BkMGGh8ZOOaL1UHo42YgnI8LU3Qqc+ZYtmEBSubU50pfI0J9qTSJN3hqskRjsa+Jl200jEeE+m+VL7mc+i5dgMdm9YKtzV+q1vEZ/lMFuMjo2hub0MoFUeoUMLE/T7kJqaxaFUXlu3ZikRbMyqTc+g7ewlD0xNoWtqJRHUSs71DyE/NYNmW9WhoacLHb5xAaTaH+uVL0NrVidal7RgdHMLdt09hdngEDWu6sGzvdmlvuPzWu5jpH0a6fRFWPrYf6dZmHY4nwVbVunJ2U98yPIbr732AucERJBvrsfEzh5GuqUXPmYvouXgF+Qqw8anH0by8E0hSBq8jY5jexMln2G4p5/Lov34TvZ9cRH5qFm3bNqJj1yap9jBNmu0eQqKtCTVd7ZIKZsemMDc9hx2fP4ZIXQr5oXFJSScHRhBhx3w9e/FCqEpUobVzCaqaOdKngvJ8FoM378n1UTfTuHEllmxai6rqaqBQwuC1O3jwyUWUi0U0dHUgmU5huLsHjbX1WLJ5LcrVKUz0D2HR0nYkknGcOfkR1m/bKikqbxCV1W6PqhmJr0VzB6c/WUHXv2dsbtoZ122tP+4GDhrYcepi78BXTyhnCyrtFWwBEdlHjUzD4CEro2Uq05jPPMDU9E3kaKYlByAP43bU1q5FIrYYlYrozF0GaNfnJ0ZOe/Nzgl6XawV1MW6rGkEbDZfR29+NublpfO/3fy+w4/WPP1cbop+N3gO/6iTwytoXCK9dhUr+XC6juWmRF2zkHgWUwu7TuNd8+B2DDfvCzHvJoMt/CyiXZ5DJj0hligRxJMTUiX7DLQC05C6R2hF19P4wr2LHlAu/8/AoF0Ncbpa3j040hVQCmUHU2g1s8qV2jWsOq1wPc2jtdRHdDatSHMNiAj7ZvnNZRBNRsf4MZXMYuH4Tw30D6FzRherFLcIBJQht80UhLHvvd6N2SRtWPq4TSlPZIoanxlEqsBdI+6Ti1Wkk6qgvKmJqaBSFyXkkG+tQTVVsLIqZ8XFUJqZlY5UTUcQbGqUZMzc1KddQ5nU3NiBZTad+tjIoTDdELc+5MD2LyvQUQuLIGEG0vk7Uu5nxKYQyOf2Z+hpUNdRpcyPvM6tSMnFYVdFC4+bzyE5NoTg/r3xLVRKxxlqU8jmUp+YQLlYgoxesDyofpio2iuqWRiAeBZspy5kcctNzoqLmRuJzowo4UUVUpYK7aKGMmZlphHJ5US9X2KldV40KJyaUKshPzyE6z2YIdvury2I+VESirhqJqiRKeTXxj3LCRLmM7MycqLhzXJqmuZGGWCq+KY6T+6KNq+7GBVkCQQgKsQ0kaAXXFRP4eRd0X3t7J5BZCLrge2hzMl+KRZFouFa7t7mRw2xiKYhxVna+H5NsWciOI5VegsbGjQhHFgHlhKjFZVyOBQ9FKX4o0BYidULQ61rIfQQJbR/YaKJIh4Pe3vuYmZ3Av/43/+bTg40jiJ24yHMWc6N2LSOSnN6Y6oaGFr15nn+ZErOOoHUBJUgQByrj9rH9m6vfZ5YT8qDY+zSPzPyYjFKNxWuQSDSiIuN3dXiYjofUniqOUtWOIV8D4JWmndWnIRsXYFzKpNMRXGpkExMo3pPeJmvGdCmTp8cx2wpJr4hsODo3hnw+gwI9XKSZkYMfKAKMIlquYLJvQD5h29Il0t9TsWmZtIFIlCIifJudmUXnurUIJVWv4zrguchlEQhPRLJce9jEU9bEi7wv4qJIpMX0ge0GATJexVwynxbc5/weLeP68z0Yi2XWlDXdOp239NGwLGoOi+wfMrbeh9ky4I3VTL02jj4h0S/ldOlVUt8hkefz+qRRUltHCnkaRfl6DtGq0PK8xBE0KlUoElUX2JZCuK++17lcRgNFlN67yj2ISaaINSlw0zXiW3pq6sgvy/2zk1B6Ffl1piwFDUosm9cvXYz6Je2ic9KheH5vlJvbzSCkk05dUcP1HdmcNTGgY1Ox+v+6I5/oWAhaZ5AeEP9pAducMSkPKQPxWC3i0Vq7T2q+K9NN5b7NIFccwOR0LxY1bUA41KQMpmh0tKssuFfV4G6hSM8PKvq+amHq+rR8lsUR4Jp2ASPDfZiYHMbv/8EjOPUdPbjT8kzFKC6gKEzjh1J3Pif0482tr21agGzcT7oTMsjXSAx1HI0fGj2Q5npQNNi4UbN8OMxNs8hmppFINIjXS5lVKTLuEmy4qSikK4JtfNqY6d9A5yHsp1KuSmU6G3PukwXvEJD5dMSEiPYN02kF4bQQRDGeJzFRDR8jhX6VCrKDY7h/8YoQwzJt0frFaA/BCbv+3CpFXTzxJOhF2dOkS5/NlOQeIjaETXWTSkDrs6Grvm5+1TBat7UJz1xznS4G/awLTyQdo+yes9MKuWfoLTrXrOid0NJi7k1vlPcxpEioL0Qxp4naaGC5atXby1JXc3jl/bQNwBaw+fy4g0Jb3vS1tdDgG1Pxa3J9RDDS36OprjYPW9Mj7wmJYblWHbMjBK02tSw86Iyn0Cqpfga+p6D6WBQrt22W/wt8PbFzcM0NrsGSm9beMAjSPf5D55vrPXbiPQ3hsp9E22INo4HsQmeX230iCV4JIRauFkErBX7iehAuSElcNFiRGczN92Jq5gHaWtYjgiUoc7BjSKu01KZ5qbLZZcj9CqwN99z9vepo7oc2beCv/HGans/Mjj+aUx8JYp/ctQcdmNDnhqMLaUwLgXJF5nzrjF8jlOwClBzzhYE+rlrYtOZpDozh9nM7ZzrCEzGHXH5SpNgMNtEovWzMx0OaCZ1eoCiiPhdsnFWELAGnFA5MVPDMzj2bUJ+J9zyKA1MZdJOwusIHxg1F1KEpF5ssWUJWM/SIQP9QroCIwA2bRiPVWu3slhPX/p6IxfXE5eaMstvbys8MXGJmJQpLlMyegKNkKDvQlhGmK8Eg4u60ogPyai4Xj8eVV5HNb2V9l+Kqu5wGW/6MoAYJGA8T/7w2Llr1p9FqHvttVJclCghLMd2B5e6bRzxaWsvP4J5RQRoUNbURDkk6rk1caM+AsUnTeEeiKgfnNkc4qiS1VzW1bnr9bL5E35tnZq8nAcCAhv68m3mt95L3PUTiWppFtQ9NuClBkFqMUCivZe/gxpU9YHocaYGwrR70uHHpi3tOruSsS0d1PVrx0K9EI9WIcdY99dqC/HVag0yPzfVhfOoWioUJaU1oatiCeLRNxwkLSqxSAzCbhBJELI4cDpa8NTgrqlEkozfKgWCtrvEwAKYmhjE5NYbf/p1HMDx/8nH62QTOPusJEZKYhkpW8haUI6lVWapRcW6W4M8tgDNBnaTf+f1wjAzGTi2jio8aysihWJxGvjApjmWhUFzaE2JRnfMtb2vTFJhSCLKxNMppa+RM5IZ0LnyBKpSrJvljXRQSeRoaz7FPg4ic2oJ2ODlRUy1ufgqvVCCond2ivbH3Y2SRVEz0CNoG4a7HRwFa8ZIudVlTLOWGEKEPS1nik5R2NRXhZjRXN0kT3Lwg9zW757ZAFDnYFG13gskq081sy0ff2zv3dAOp5F7vib4GT1pFBe50d+/vdpJDDw5p8V7qL/8pG0jytChuBQdTKA8dy5sFpkXKVWpOz0/uCp58lgwM7p1E8WtpOQ8DLxA5awc7EB3xqmN5rQhjqZTMGdcIumBWiMfNEEWbAE8PWAdrlNdbSLb6n0HvkaIovzfKEIz9m2h1pECjn0hnPFLNnpY0yjvF5FNmMJfpxeTsDRRLQxqEyglEwy1oqF+FRKJVPIjVl1hRpQsk8qqG+Fxg8QOfI8If3rF+6V9/HpidHsPYxNCjifrE8HwBMaQQz8E8G60u3yPIpkJk06IK4oCfTZAklufnHqDdNJf/B5efWyJ8YNpHQtIri3xhWlANQlkZWK+MEFl2N+ebaIPNmaLQUWTj2hWsVMfKkOYZpiY2cyw9lRWi+wbouvn05A9MvAw0cRLZyMYUq1D1K1abG1ambJ6U/KyaRSk3pCNhWE3j9Yhnsvwct682d5JjYUlcuDJ6xEjSQTQkFlFyOmk6EhSL6SLwrDScT5CdRsENK1yN1whoZL7tGj397ZRy68qjFfzTTLaDyxb0CFxYiZQ57C4tUpTg8SHmjeMWthNneovd4wXsolzgUA9RryQrd8WldKI81+eq6X2A1rTObTfaR6tHViFyvJVz/LOStkMoElyNDJbDgUZlls5Ia4S8vyrsFdgEEYAGHS92uTSFh7S7wEBl1nIIfY7utfQU9eKz/JXpONMoyj7CNUan82dymJ3vxszcbRTLYwDlH0zFzaKWWrTa6jVIJpaKR7U7fPz3c3/y3TIfJoftUduZYAMlveegaG52ZhxDQ7347u8/Qm+UI4gljzb1Y7A8JyeAy6NFc1OS3ii60Mlu8c8UT73ryLOfi4t29b71kKEeObCITnLI5yek87tMHxurOCnBlZCAQ3QTi9WKSlKfVBnFQLBxt5AbXDxLLF1aWPrWNMDxGQvaF8wY3Q22I5pxAj+pbknDpfIvvkgwLGkl0yUnM3doRF6bUNrsLniPKRqU75UWCRGoyCLV6ZvmxWOcmUtbvEVshkyCT8yURTayF+H1tjgOQtZrMDcXZ0Nd1BJEXCAK+LtoyckQgq0JPX9Ni2HFArdeNPXRKotMSqa5lVy/BTc+JkfxuCFpnnevr+0IVj78ao+3tQ2l8kIUdeg6Fbbb13J5G1fV6Sqg08Ah/VKOm7H0x1VLhUCVeCGEj9i0KnrRsr6uabsLnom5M5fSGfNyVwU5+rtCnfWMD7Ln5B6X7CuX2gQ2i1TBzEBNrHLF84vIhr1wPNCymMvcw+TkLRTLE+KKINcvNIOOyqYtRTjUjJrqlahOM6WiINDV2V0hxa7THTBe9uyn0fqZ/BRGnrUhCf4+NTmKO3ev49//T//efYK/91XkFRhsNCKbz6gtdvd39lxos5ih2HIFtTUNFmwWQnJZ2EJu6UJ1v9ylOri+IG8zDEszb6KZQlERDfuihDDmzGILKvT2YOk7FmlAMt6MUIUi/oIEG/L37kao34yd2As8gd3GW4h2lKtRdKEnppqZ69+d4E8rVFx4ShAzlVLi2GluREovVS9eaUR6aUjFMjC7ueMumDDgUBgp32+VCef1K0jGBIVq1mmQ11WXRMpqGyC4cr1ZRgZD7Ofck5D3EVl9ILvxXjPQWiL8hOlBTKvkcSb2XIOyfKmcGIJ5WAgmAk/5t7L0MombnzwbRRsu4LleLSG/DU2ojaVeLBGGcDU/14WswUbjhK5HXa8agCQg0qOYb82YHOAgtLJlbn7S7GrWpF6w0JYHic8yycOqR15wd9Uan0+SWWrWXOnHD0UBriXEBWZ5P+Gp7ICxB+VIcgm+EfaCUtRKBXGNIOTZ+fuYmrmCYnHclVR0TJBYheqQSA2qvOIGMdJKpVfppAa3kS0D4EdxpXh3ULtzy6VVHgI23Kapoo5Mmp0dw/37N/Hf/9v/4VGDjXsbtwrtoUgZVFMnl+sxlQq2Kzysmwlkz5oaBPJp6ldkjrcQvNp9ytG0DC50GpNub/qmUkPgoLp8cuoJzNKCelpJiuEAACAASURBVBqZvd2MeKxVhV3lPCphHQKn40ttDK+kMzYPSvJxFUyp5sH6nDwnP58odu0KqsfxlcTa9W1fs94oPlnhZKRD3G8YFWJQyF3lczT2mUZHuASdVSUVHHvw8hSMxJXPrxBKkSVLrOKuZhvbbQjX8BfYjAvINONgXHVK1d2Gk1yaYroRWUBmAylciKRZ5jwnznRWjbFopevCjg75mjn3CYGqn9n5Eztkace/F2wcVHele4tbfnOgnVSKlGx12anlJkyq+k7XqGTOVk7WzaoVTuFuQuoLzGciRLWhEa1m6fNwa11CvPXuOSKZgUE/sD0DCWR+tTVY+eIGFuDpzM9Nda7FGH2e+l7mgeQaOKVSp/eP/B3XlyDFUBWqYnWYyz7A2PR5lMt0KeRkWFazyqiUKAvhoav+N5whpe+TQCSURnX9NmlaRpkOm25skpbyfS7HGXgZN+1pcvywGeR5iM05kKCv/z6+9/uPoCA+QmQTCCYa+JR85H+u5O2qUXxI5GzEqS+Yb9vCteewANkoFBPcY7Oh+IMMPDpFIZObQKk8YkeI+gu7eU168hEm0rrSSOQQu2+rka5qlV4pohv5Hnm45mFsD8obRGdtC8Eyt6tMOU2N2yyKdDSAsPokrQzGEbjuXucxzE8VFAm6BezMz6VhlYFARr/QYEv1O26XSvplQco7iQOcgCA0px+yk1oWsPmn8P1FM8J0zNIWXm8wEGgJmNmBLmIHOl3ZVcfGOjTkZOqO33Ho1eT4EryclYduGl0yPjfk83dmhP6QAM6d8s4j2H0+t3akGGG8jFvm7vO6AKOBxeZU2mnu0n8towdk9oZmhOSW+K0jfVy1xTtiHcozLkgpGZ+70jijf3eHr/avKlKW6/d8toNueK4VwJ6VoW5fY+Oip7X8SD+i2ZoYlcBRRvFoDXL5MQwMnUU0NgGUOQ2TwUUN5IjgyB9KnAwTDeoMc/7f1HAM6dQilEsU+mnTpv5Se1C9X76e5uHP6X92d291u2ZzMxgd7cdvPUo1ijobLyfzODqNcPpAjIALtC7U1zcjkeBF+8y7u/k+sjFo6R6Xd5q6c8ZBurxEx2K51yYZOGWwYtcF3bTCUhIxJJFM0DzLZkhVyPfoz0kaRGQjfttckG5krr6f+IuLHYSVa403cV28SvCav7Bz1jdrUKlWSRql3rmcK+WM0XnEKeeiaZakDsbDqIxcq07OisLpZrj3ve5xIxx1kBgDlEezegUPfV3LuR0HZrvUCS/1PtgMLtm0mq44RBM8ndw99kpSFom0MqibQEusegq609jVQTVltpRId5uXSjuUIs8jagbpNh3AzjTHsWogtEqfvKvb2EaqPqwWEkQrkoSo9EfJ/dLJ8PLZXRldP7ZxO46TVHjlBV3FZC6s6Gd0vKLREz4PY5/RMcFyT4xl0M3r7pnmX17TpcdX6nPg19VHyY3d1f2iz4nmaxzTo5NEyE/RKC4WrZOxP2KgNX4ZpdKopKZikBvKyygbpu8KtyooMm8MNaCmthN1tZtRpt2hlM756XRwYTDYuMDufg+AOKVaHFdliI1fy+dmMTj0AN/+ziNMxGSwUSJMIa97MN4DWhDFy6LqpM4mmaDxuE8ceRcYZOS9q7fvs1ngdjbYY+HyKCCXH0KB7nyWRukxzdOSp7IuaFlOlTRisQYkY3Xyd9VhWLCRB6gGVk6fIKN4rcdJ+BUrUXvw1RmU2+YURELyl2mWBQfH6bhub9GG2ExwCSJW6YpJv5RyPZLjSwoW8DyWv2uA4j3QIOT0Orq1HaFtx6e3eYMnjx8s7PQ2FOqlXlYJUfLUJ4gdnyJ8idsYbpf5u807fPjZRO9haZMzjpJNTm1OmctbN49LX7UK5OdW+mdLZyRb0ecqQcxzT/QRtEdACidgnjtBlGKppqxVphfOwMwKGZQKyKHiHdM21UPemffdneB+A6JeriN/9X0dT+bUzP5Kd2vZIT8eDPp+OrTOwQMLV5aK6DkSuMnedegzcjwJv8vnUEwtL+uQxRG2ybJgkUU234uJyRso5EcQDuWF/i7ycLU5FGohUo2a2nVIJlfKhAbPxleYREulxXDffTpXmfLDjp/2acrsrRwDJqUip5bex+989xEtJvgCXCQSPOx+6KKwN5Wvqc6GOW9tbSOS4kEcuCjvRFwYgNxL6gL3BUL+sSJhDkBBdDUcSYFQxtzG+OD0ZuiNSiIRa0I8SkWxiuzY9V3i3CHtGJH/omI8REKRP2sjdi0/d8Rv8BR1qZVLqxirZAidpVLe102xKvBIyuA2D9zQDAOVS6+EN/KCnJXIhdtRU3X5eYuJ0lNl1+e9l9lYuMDstEH+JvChuXckekFEH51z4pPXdIeJCNCcM5/zxw2cqq764AntjKB2i9M7vW2peNPr3O23VegaFj0kZs/eApGiBz8QqvTBYQNrOwhciwZnE426reIyQs21PX2vBBtPsWt0gA1e9JGhI5KNrJYCgxSiVL7g5CBuG7jF7srXtvH0UFa+R9NURbWSEcioIXc/rNLlbY+FpuNu3/HbZWa3MwmyQjtL34lYfeA188jnhjE1cx35fJ9Y55JE59rnzKgIGlBbt1qmY5aQEimFHjY6CNKONqMmHCfrczYSVuzaXYx5GFvw30ulLO7fu4nf+4NHaMQ8emC7nUp+bNGF4FtG8F8YbSUglcuorW5AnGmUlb41FrnS+UNoJxCwZJ0R2sknCXyfqVJlvKxMVpgQvY1pQ8XIOYSklL2l6xtJnQoocJHBpqiTFG21ylhaEsEe+avpjftfyVzVRbjWAx2NYiK9wLA6LYvbhAU3okUWlJlpWXOfs6kQ/sZVbCTV0sqYvLZYWWgp3SEVXoMXbLwRLXYdXsVJMyCncPZOpQDuDXIUbn07cpY/5zaCx6cEDlmvbGtSdp+4tIZDh15ko2ma4VIzLbNKaNU1QCLZG4SmBuDePhXCWJGPQ84uuHptDGYMrmtK0yPXR+SsS4RMNh7MwQJHBWgaYcjG29+qERNpk2mvdMqj3lcNevrUSIor52WpmQ3cWxA0glUpx5kZz6PpsZqly1DlILEd5EbtefK65J0tQPHPOkiPlUoq1CGNtbFwAsloWnq4OI5ap2JmUJRxLjeRzfWjEuL0WK71RtSm1yKdWgGEqlCSlgXXBxfcd24fCqb2Mhy3fnxeSukJn1PTnSatHaUsHvTcwXe+9wizvjkR0/Ei7oSUHharJAmr7kbymjy9rq5Jnejd8J0gAgpugIed+rxgo1Uh/TE+bdVahMSPOId8kTOjqB5mj1EJoUqtNGJGInWmILaqiET9ovSfMIYVSxUU2G+EMlKppHRL68a2sS8MQtLdbardQCXKnU6ucuRK3lK1kmZLjfTOApQcxAIUwpAoKmMXYPTYTcTZ06UErldKtyZWp0B2eT3JZHevHUJyRu0MWESVnF/FzyDdx1bKlpPcUBSDirQK2OGggSCQbhnikVlWJmnwTiwx4VafXXIGFG4WnW2EcWK2zJQQZp8WB+yJvsYPMkQGRTZhSvDmoWAVFfOG0VK/eV6b07+7l0oOO47FR2SOVGdbhRuwx8/N93Yqb8E9sl51eJ7XN0VhpFXy8nl2YOva1ePJmYhpAMzlc0jEEjo90imFrStaP7Ppj4zXUY7OSvQSjJ0FBVXCeqC5VFKre7Z2rcrkAre0a1hVrFgJY2Y+j+u37iCejGH1imWoT1ejOpGWNFxmfrNHsJLVlpbiNMYmLyKb6UU40oCW5g2IJzjChQZnUTZ+izhQUJM8c0VcysO5Q9rQrVUYPY7GkVaOJ3QZjB04pXIWgwM9+M3f/k238z0oF8B0utc5N8ojiJ0Iy1NaKhTXxeIjG5a+WaVxoHcBwv57go0eog9FVPuaRnUXdFxLPVOqaWTz46IMrk60IxpLAzTLskqIDPCyk0t6gRDG4NQ87o2MykLfvmoVkjGW0fnAydDHTTNTEPNrjqWls5zm9kQb1uQZqSAejisBbPwLF2pUYKhyFTodk7/rCc9TQxTLEQaAlHA+HONayofA3iSmiCIGFHKb+TfL5dZo6CmLtcOcDYSck6V3hF4+EcTCDEJFKXEKdC0zM2dg40RINtuxokWVaFFKoXKqUu8hn4snLGXsFBIq4pOGa6YM5bw8RxkJIxMurdxOGF+OyFSISLQop6wM/iUnQC29t074GtYUSl1UWEc2awMqUwteNzctm0dLKBTzSMSrkc8xoPGxl6QlgwG9zBG6XOg8IQRxqOZJZ0ISNWnLh6JuJ43QtFQDNAO65CASKOj4r8FCnw/lEky5dS2bjEkOVDMXl4M/Kp3lfB3WY92y1DG2tKDgPS3opI5KTIK/BlkgEqPamM2Ryv1EwlnxkqHxFa9R74hqjSTASSpdtBYgyh/4zEgHKOi/NTGPF977GM319fjc3o1Y1dSAqmgtInG9Zv28KkuRxKs8g6mJK0il2pBOLUOJUhEJ6JQF6IsqfjA2O0gSWWbi0IsCWQ2aDvUGtrVVfRUN0eRufHQQ/+1v/ItPDzZuImYwYLjgow+GC1Xhpow7LVdEZ0Mhm54KwZw0eEn65yBn41iwQFbvQTMf4XBDMCCwEXMKqOSRSiwWKbaOtBf2wd5IeY9CWWfm9I7O4t4wGfoctq/pREIsZ7jh6Lmr7QMiFCTpzAUTsd4h0SbY82c3bSWLaDSNUDgto2RcxUlOS8JU6R6gEpivzXG6unAEiUnPVBIIsyeFQUhTOL4BmyeZClCXw4BIa0t+lnB4HgjnEQoxoNZKS4R1Zkp1ge/L+y1aElGWcvwqF3ERRY4dDicRYg+McA4udbEWAmmRpqiO/TG+tqRYGhMkGQ6xopc2epTfy5M/hCIfgZiOFc0tTpg9hGSzqd6EJye1tsKnyfzpMPJFIitt5XAcoDRxUngZnkelnEEkQs0UpfeULWjZlvdJSFZBJdSoMChan1hoDsXyuM3urkeplNRNwGAvKMxQlaBLapcqyOdzUhZGeBKl0rQI4kpgMy83YUS6pgVNm5k+EZKgaCIGWjeAwWIShcI8ohz0hrS2k5TIp1Cdy4ODwYtBgg4FtNig0JNCPY4jGpZeplCoFuVKWq89QpvdAv0stNfMihISCEQRnke5NIZIJI/emTT+5tUzaGqsw9N7t2HNohZUxTmiRWd8e+JJQSkcuTyO8bGb4sudSnegUkkp/WBAQThM69uS+ORyIuNmHA1iu9aTtbhg49CZxAaPkuCrFjE08AD/6jf/5acHGzcR00tqjGhz/IwjwAS626B06myERJOL9su8GncCZIABFncVDwVTjeIeacx/1ZZ5He+SFT9i1vFJCNOpTBCKX0qxPBPIi3lWVIbVPxgdRk06j9VLagVuR6VTll2vfNgMDrQSdfPEnV6E/A7Hg3Ao3hxC0RmEQ/WIhJsRjtSB9lWSvnBrlKm9cSVsog4GsRxCmEUoNCUVD4QbEQ43IxSJq7KeVuiSXmm6QYQjBlwRbnZyU6Moh6ekgS4U6gRCSZSkDZyzu1VbpMJBXSRSVwkT0YygWJ5W4jy6BJVQDQr8GeNQhAcA3yOCSonaEgYKBtMxlNErs5pRakY0vgSQGVxq6i3GWmKJwWesaan+n0W5OI5SaUS5J+ksbgLC5O/4HrwuFQNqL5WeumGZLz6FSnkAJUzIdNNouBOlSoMMT5MUosJTmuI1hfhqjcCJCgWUij0olO5LEI5HlyMcaZdnInPLJfIT6XHzM9DqbG9u6khoDiX0oMTAWqpCNLEc5UoTyuUqlLnG2LgovB2DagIhBvxKHqFSAYViP4BBHY1SaUc4vAjhWL14AYmxlcxLV+drvmeFXr4sV1dGgVAfSqVxaZ6MRdtRCbWhWK6Sg0Gvz6QIYn/BtVhEqJwByuMolwYRDs1ieL4WL53sQTRSj8/u34vVi1uQSnAdMrAyiJqWqlJGsTCMyekrmJ/vk8OjoWEVqqu75PBS84AiIkIq+Me8tydtSqZXRLNeMpc1uGrUwzvb47BCRQz29+A3futffXqwOUYPWAebzDDLcbc6gtRItEBZnKNcdJZ1gA8wCLOw4hRAOh6v81Aw8j61C1rW9V3gZMwplMoZRMNViHMKpnR9uxRDO5M5uyjPhRoKY2B0BJOZYbQviqM6klNPlFANwmgAQtUIRWzsqkV55r6qJGagmUa4MoVweAal0DRC4TpEIy2IRJtQRrWM/HUVLGnWDMcEc8RiOQCcST6OaCSDilTJGhCJtKMSrkeIaYp0jauVAlFWiClBuIBIdBqojCGKQZRDGVlYIXQgHGtDOVQj3e502hOBG6G95OmKLEocJB9ijj4lkxJD5XaEou0oEjFIX4zzBqLClIQWA08W4QrFYA+AUD+dohAOLUIlxJ9djDJPQwY386SRaxZUouLLQnEAqPQihAkJ3qVyM6KRFQhFmmXza+XQyuFSZmbAoPp7CuXiAwADyOVGkEg2IhJajkp4MSoh8nApFCs5QV6KcMhf5KXZsJQbRiTSC2BEAlMIDG7tCEebUalUoyz3W4OMePwISqXAbQLlSg8qlT4UCzOI0Uo2uhihME/9VpTDVNkGVMdU45KDwjxClRHkC3cQiUxKYClVUgjzHoWXoxxOSRrGdSPd2UIsRxAqZVEpDaBS0c9ZKs78f+19WZNd13nd2uece+7QcwPdaEwECIIARFKUlFKSkk2KimRX8htilx3JGhLLSimVpPJT4qRcqSSV9zzGcmSXKn72S4aySIrEQPSARo/o7judKbXWt/c55zboIvSgt24Wij3c4dx99v6G9a1vfWoxcDLGN+HiayhY2KCB8WmEsk16kIIR347WKMYpkijDKBrgw6clHj/K8A/f/S3cuXYNg7QLtSRS+UD3d4Rsuo/jY85ueojxZBtRPEA3vYb5+TexuHAHUTzvG0HPqy+0MZrzRqgFFgcrU7Ou7MCGAgdpJ5tPPsW//nevIDEhUl8rR7M8taHEW0rl0XVp2pRYWl7zuZyfORTwl5pf0TIybZRoJpI5l3J5qc/KWdf3NDvUrO+Cs77VPb2MNFlDp8PNGXRKGEk7TEQjz3EyfI48foFeJ0NKRqXyYubL3CyrqKIlgWsGUNLjd+WJIzdC5PbhygMU5QsUmCCOB0h7q3ARy+zU07kMuK55Jme9TtwUzjG8f4Y4PjO9Gmc4RZSsAriBJF0TudD6p0y32XCPA0TRLqpqG2W2izyfYjC/jCi+hDim974JYKEWo2I6SFEvV71AWdrhiyJWH+iNCfbNA/E6KkZG4LyjRumPmzMW5WsXwBOg+Ez8jGw60bgPRjYlXoNzVKXroWLayZ6cbIoOq3pUQiz2UOIJHD+ryGpcQxrr64C7icpxiH1PXpRfSjPYTFuRHc4D+Bjj0ZZIYGl3Cd3uDcQJO5JvIMIGMtHuM2FjzPzK8gXKahdV+RRJzB4g4jTEXRIUFY3yVSTxa5yYrs5/tbRYfIWy3EWFx6L0Z5NnmEyYRvXQ6a0jSW7AuVsykFnBig//WRrkqiGqYgeoNhHRoIr+b0XXslpFVV5HFa0jjk01smRqqCiSkQnvIYXTt5FND0TjIBGPhrWT3gDca6hwRYdfWYSUDbmXpkC1i6J4itgdIpZDcFIKPMm6ODrqYm3pAS4v3cSgR8F/GgJGkhmm+RYOWYkaP8VkvI3p5EhYYre3gl73KuYGd7Ewf1eSutYm1LC/QwYSeE+hQjhbdWsqvKFCZaahOdRVNcX25mP8q3/7CgDxB9+w0reVRD0/wRsFK3kb4Gijd+3npeX1Rme1FhN4OYPyedK5dCnwUhvA2KIhbtIpJjnz5GPl2YxqGA7zoJGunZBBmSxqtCh7pSKmJ67ElPOmsmNt0DwaCltIafnpRTTFjKE5cQkeZi68oflmaKhvewzgUOJDFT2qSudMj3pIu6uAYx/WFbhoXrgRo5okZn5Pz/cccTxEElsjnOW2uVIoRDTK9IhLiJK+6RtrY5+gLDcRRzwIJDMeK+NIO9ycy0g6FJS/hUTe0Eam0OAm9NjFFqrqIZLkxISs/D9VfKMB8uIqInpvXauB+NLFKShD8FiHN5/sIpsy2rDjOVjkIbwNOEZj9MRLqBwB0DE6bqg0r8g2Ecd7cNEIZc7SK9NFpmT09IwAbwDROnJiOARMaXSq5/qcTNmm2WNMxie1I0tTjhu5jjjm57yNkvhPkUjn11VnMqhltaPIjWBrVDLVIozKde+iKBZRlhtIe6+hcpzOyjglU3Sa5Z8gTp5iMjrAZHSMohrJCXAyx9zguiKjolpHJCyG2AYjqlOU1IQBDQ3X1tI6pcGiWPQwzbqAW4dzNxEnlznHVZFbke8hip4oMhkPOaeeEe5QeyWK+xj015AkN1FVjKzWUIa0PpoCxTNFX3QiwsIwUbTO6+VPjNxit4FOfAPLy9eRJAOduCzbxf7x/8FksqnZUdOMaaoNfWT6m3bn0Uk2MN+/h6XFN+FiOi5zdgStzWAEtn7QSw6GpE3uawxLk2o10Q3X/PmzTfzkp3/yCmnUe1+v4VbBIR48CiCxlSGJVXhN1arE4pJFNtbb4sMxXxnyl+GRmzbnpp0++e9bHAcuMudGseubkzELhpYEP/UYHuIYSYeRBQ/tIgbdKwDBvmiKcbGHfLonL6EOZIK2IRcNFHj2w4CVohVEPExgpDBRGuMcK1gEEplTW+QhvghHfiVL6HTXhd/wfXkQbfO9QJzsI3YvkKqZMlHAJZ0aNZhWKFWpugTHsD9e94bvFFW1gzR+hvHoMxTFKTj3JBIwOrDu3pRG5zW46DVEnVumtAYSHZ/ClZ8hjUZ2DWqqZNXE4x7shym7KLEGF99GzHRBpZfnKIpHQLmF8Yie9wiRm0jDVqB5XGnGUCe9iUrXegMFQc1qgk60j6L4CDEOhb2YsHxgo9Ir04DyPS8DeANVQgC3RAdnKPJfIXLbGI6IuRCPsINQVsS4aMgvode9jqLiZIMbqMplOIGnW6jKT2QAiI8RN+JrmuH0UrCVQ14uoHI3kHZvSTLWsQKUP0JZPMFw+Bhl8cL2LWkWvKeaLLmEdLCBvLqEOHodCbE1pkLVMxQF05g9xHUljLgYjTzXuRBew5SqKK/AJTdQRn103Ammk0eI3A5Gw02gPLORuOw0J/DLyqHrY26wgU6XkzqZOq4DYFrP1OkjJO7ERgp7QTRy0RjAMK0rKsZ0xBnXsb72VQx6nNl9imc7f4Np9imG4+eYZGcy/E6lQGO+8wBSu3vQv45e7waWFv4B0tTP+griRMppApPaKpSzmKud7WBkQkTT5inyjO4938KP/+UrVKO+TfGsVlk6lLx44RphWosFWY8Uze3iEkN9Py+6JScR2v/PJUgzPwbCW8PtIFCXI8tI5ttDXh0hz2kEQqVL8zRCGyo6yQBxNIcI9BhLysfHUy72VAAfLzJxPJwRSpa+1R/FpzPVYvmbG3oRccLqzaFQfM5MNvOXAzGrO6y6UJ/Gj9SN++j1NzQcL3LEf04RMW2iAWA9Rs2UNIgMonj4zTiKBKxq2BKiiMJfHeTVLpw7xDTb0QGU6pwaPhl9Jb4FhHOa19Dv30TpNtBNN7SJUT5FGhOE9sCoJ8nZUDibNS5SRZSiYMjO1Ejs8McAtnA23sKUhobpgcJ/riuNR6GZ6X12BcdrOsAEuAmw0utG7jnKgkJmrG5Yqde4mbGUBFUiJSbiVhHhpu7L0YsPEcc7GI03MZnsW6TDrmu1LlRgpwONVDe5hPneFWRYRNq9g7KYICq24aJjTRZgBzNJm1QH0PpyZpJ8GCMc9v8soChfQy9ZRJ4/1aEfZ1sYjZ+ZmJSiWO7lKcqIRr2DLi6hP3cZjriPu2bVunwbnWSI0g0lNmWyFKwQ8r2YGheU0lKlKstZmVpBwX1YMK08xNnpNqbcu4yuiOnRSLiRGogjdG0US0yFyxsC8tnRTezLgSmicV+s6baQYP4ojjnnlcrbur7czSNOrmBt5XUcHHyCLHuK0WhXY4W5H1xSIJuyCEE4bYqKa1YtY767oaZpdO7h6tqXUVV8bzMqVrz2IHlLiMzkQwKJTxB4zRWyIk8wQnxMrsjmT376x68Q2Xzz7xuHRmSfRrWLh0Cou4E4ysXtcagFz9tKfW2qec3bOYfXvGSERLArMBqfKv/Mi1OUzJulfWJlbcs1pSTiE72Oul8Z1XSSnkJkim4pZ/cMV1PFM88vMJb/KTViWjGnSIG5OrihiSnwfcupNw5cTXoHEzaX14t76HavyGjEyTzbzxBFZ4gj/t+0YJkixfTCJQ2aqQ6yI52/5/tW4KhgRoMMs3eQ5/tK4ezA21xzY3+a9GiEAQaD64g6V5F0FlEWZ4gIJvM5Xs/GPJhJX3KTimmrSkWCnKB2fA15zmjtGar8KU7PiPUQZGbkxUkFRiRTebNkmrGMtM+0jzPEV1AVR0iSbSTO80fUNsKXJ4/FN2j6TSsJWbeIbHJFes1l9RmqfBPjCcfDDgVGk69jY2LNWvEguqqLud5VxOl1RDErccQ/HiOOTxt2lhdONyxIrMR6bxbkvxRXUJV9OILI5TZGk2finVCCgZE5VQFMOoNEggQdt4C0vwp0mBLxs9I4PEFEkpx2Gp0I7wHxPeJHNCA0QIYNFuUCymoDJSPkchexe47h2UNM80MDfBlMCmNl6sdKUIwoWUBvQDLsBlx1FRVonLcQVbtIVKjgseecNLIeHDKKmpOukJHiUCCLUqTxTayt3sf+wSNk+WeG0zAd1hAAowvo+gWbSZoNc4NV9PuXkKZfxtrqA5X+mf6F6STG72kA4qYibmRHvW4rQQnYTmg2/rWMTS0x4XVgaDTMwtJj0ROZ8hfZosYmdjI2xsxt9eL66xX+0uan65JbFOOZK+eGLVTenmTM0UcgI5Hxtrgb0hOxqpN4AET9dYDnpVrW681jmp9hMiWYR+IVn0PwmMQsVhZIdDODYbgNqwHLcG6gvqaqOgFAvOYIZckqBK247+j2OSUPTiddUVUKWESS/+hTDwAAHx9JREFULild45xlHoiElayK6V2CqEODQfCOm5LGj5UuYkVM39Z8TxSB3ecosl1kE753BNexSlPAg+JOD510WSkG8ZcomtfwvijaQVSxLM/HmxHlykr2huxcOQymiylKtwYXXVXkwhQqxg7GZ5vI87Hlyi5DHHdRELeRcY7R7V5GJ72GsqQHZjR1COce2yFUCZ5VPx9XyzOzAsRrIamM+sk0yASoIxT5Izg8kVEdjg4tJY4Y2bFCVSGuOEG0h25vCWlyHUV5HYP52zaYkCkfTHLEMkW/BzyviwAq1ew4B6tkpbEi9kO8itjJFqb5NkYjpkXcE6Z3RANMx0NHxJQmjgiGX7X5SnQ85SNU5R5ceYpOTHIi90vHIrdyitiD34wKinIdEMg8j9IR+9pEjM8wGm1rfe16fQOrIMMUg8E6knQDRXEVafI6KnVfM43ivbFeQHsv01UqmMLSORaRGiwRL+PK6lfQ618XY3jv4G8xmTzBdPoM4wnBdEa0dNJWrSKu2O33kXQuYb5/F6vL7wpfU08hjb2MdsBPQ6pkgLDZnjCut5EQsZaGGbxEQPUWAeJ/8wqlbyr1GX2/KXfZC9oHN2CYOr8tY7N0SeXJYGxk7T6HIWyhevvLKiSNmhs/pAF7k8kesoKLdiIRLVOwD93DfA2WREkjn0PaWUE/JXCbKjymlCjL5KxmGLOYFPampcGo7ikilZYvoyp7cj3GOSGCz3D2FNnkzCy5ohWOH+kjTRcREzR1TB0JMLMkTWYyK0FMg2hwTGuHoawIbbU2CA3fZQF1VbxE7T646EAVHZY6q8IEw8qIntPKqTSW/XlO/mR16LrAyMQxojpDXnyM2O0i9uG9Cr3+0LN9glUvjlplOTnu3EZVMk3gwXmKMnuEDvY1pnVKnIisXhEUE7Wm0LixZMrqkN63opwBJ5Q+QoUdOAwVxbHPRhGJWi44nZHOhVWiS4ji28iry6YXM30G4BOlb5PJLkbjI4s2fWTScX0MepcRdy4jqm7BJbd8pYZ77zny7CEicZeso5kgt3CQ0HqhxkrOUbqLOGK1h5+d0d8uyvIRSmxiNGSFaGxGUqLxxE5WkHauocgJaF+Hi5f014QAcflEeE+H91/MZ3p9Y7Rq9pU0mFZQlDcUNTIiYEWK0XHHbQognox3VE1lNCVcrepifmEDUYccqtuIo1si+ZUErJkoZY9RVYzkzmygnGgc3MJWwMjZBxWvI4luYHXhNtL+soomdHaHxx9iNHqEafYMo9GBtVd6+dL5BRYaLqPXu4flhbcRi7xpXBsVTWoRjUaUrM6DZG1CGmXAalBVDBhOeCydCBnE/+InP/riNOp33jeeTV0KqyMPm4mjRrWqqI0NN/QKeTZiP7bajM8ZFQtozqvKhZ4oo5Hb03lDucgVpvkRJhmJasfK3a11x6jjBIbp4Tnnm5MWiNkwCuFGzMozTIoj5BUjBebJ1hhI/gy5KkbqY1rBzekXXQp7XERWKphOsRfrFEXOvH2sjdlNl+HiFRkolqTJmFVPlNjGZL2SUEdveqqDSK9hEhZm3FAZ34b9Koj7hgPFNGhHQLktL0xAXNIaUuKjN1pQuTyK3kAUsaS8KAyKhtG55+KAuGJX7ylBL/GOFHuj4PfuCly8YdhL2bfQuhrDlTtwxG4qzoXex3TKqp15qe4cD+ANRPTWEY3cigwXgdEyJ671FHnxFB2V92nMbV4WDxSBWZaio+R1gOAnxbWJ5WQEgWlwHgLVFrLsufAiOi16zfnumqpuRXUFvc49ICK1QHGa0mJW3cpiEy7aRxJNlHbJqLEELhLgKhDdhnNXFamG6RwRU+LiCVzyGFXxDGenz8UC5tr2BxxBxErfTTjchHOXkSkjI4OH63Sk50ZuF6hO6qjadGmIiZHGsAEXkWLAKpbtMwLpDvsoZSA/w3iyg+GY/KcYvcGKqm4VbvmK35LWdir9HQ4wpIHcRlE+VZpMno+Y5zEwLvs4OF2QaPm1S3ckq9Kl2oJAK6Zzhzg9+xXOhp9gMt3BcHikNHp+YVFnZNC7j8WFt5T+q8VBk0paTZ9KkbwGdKD81SCxGZxaTaG2EZapWKBh7O+jg1386Mff/2Jjw7lRZl9CA5k9J0QfalNQGZAfjtiNA0l96m5tK/7/nfjMbBXKCzT6zEp1Rf+BeLvHqgpNMvJdTpBnzJ1tumHkSFa6hF66ag1mfqiIxsuWU+Quw8HxDtI0Q5pk4mVYBZsl4BWrIrFqot/x2QbgxqxSsHpQHCKKGB2dKfxmmZRgcJwwHVmWYDQ5DALgmOPrH+n/7FB/hiQZGiFNGA1v7CIieU56fLZL0Eix25whOdmnL1CR8+JYct9Hno0xYEqREqS9AiQ3AUdJAbZF8LnMyQlwjhCVm6jKLSQJvb6/6Qz5IwrRv46iIj+IJWk/EIRlfJHmtlHmn8oIjMb7oBZJv7+EOGWF4yZiVr+iSygkDkYwVIUqVNExipzvuYkkPhG1TvtChoFUAkYJGyg4wF6gOHuH7BAyHaqKJ0C5qcrf6egY3R6nO24oRYS7IV5Q1OmLhWselRaAxvAAefYI3Q6dATkvxJj4vxW46C6Kisxnoz+gZErFDHyCJGJEtINi+hlQPsN4vIdOp4+0zyrQbZS4joji4eWcwGbRthjpif/NyPpjVQzJKKdxZUUIWEcU30FZcS8xovaytrxeRuEsLBS7FqlgB3lBI+2QpOTk3EAc3ZXTKeTAI5RiK3P0D6kCjDSfAcUTJG5foEuV9PFwv4v/+3GGB7e/jK/efQO9Tk8tLgZKGJhMA3ly+jFOTh6iKEi6ZNS5grm5O1hefCB+mklKWBagbMMLo9v8qbYsWUPWM+F2lcSac94SmRc0oY73HC+OdvHDP34FYxMim1CFCuZJRCk/ulQ9UTQ4enGASn1qxGyNcpnJlzxEY+mVt4Q1guyrWgKAQ2OdqZGZGGmGPD/GeEoC2pkWtCxJ+15Av8tQlBuEqYpX5qscxmWOzMV4srmJYnqM61cT9NIJopKenj1OyyjFs7EyL9/HKP3E8wzXUdm82EaccKNSNc6MTZRwY8+JsSkNYrJ1o9wmJIDkvkxckAoHiKMXvquX6dZVlG4ZIL+GXcQEANVlW5DZojYH57bMUMW7Yst2HPGg1+A4ED5ZRlYwurAGRObzJQ0ZxxHHR4hKAre7cIxwuHnLNSTpPUU0pRonuU9s5E1JThCDaIbpxa5K0nD72nwOrMwRmH2DQ7ytv0qysIUim0ivzWjmFFX5GA5PkZDZmzPdJEOWHJnrKCnOZPGkIr+CqSbxL7F691BMP0Qc7SKrhogTpgJXxLEhrqT0hGC7wHwL8GkESETsREeYZh8jjnf90IcVpSKIr6Jg1TFmCsRWCY4VziRQnnAv5UNE5Y7K9iRestROfk2cvI2MBiNmj5KlCPy8JGqWOR0Vo+xDi6xo0OkAidUld7ROGZs1pYJOUH8q7IjOcJpnInlGxb6xpeNdPS6JbiGO76Dg/vOTNRUzaHYUsTVG9mMRJZGxr+8hIneEaXQF//2vH+P5WYr33/17+Ma9exh0OuhyJrkMgIhVIhRW1QGOX3yK4cn/QxUlWFh4AwsLbyPCoufP8T0YmRF7oxPwXePk9ej+NhrjDWGvlUZ50m+D0QZcR+YGh/vb+NGPf/DFkc133vt63XTVjm70McSvCdoclhbx93OL9PhNr4VBhaFOP5NPfe4PodM7RFT2fC9+pdfJhcGMJjwQGTrRCvq9FVUuGEq32Y68gVkxRV5V+NX2HraPT7HSz/DOrQVUBWdxM9ztoSLir+IlR/uyfyiU82zMh3FrMhEJ2TBI8mAULWiEjMBF4TBkDZsYF7/ICmZ/DA0f1dOS6DkqGbclYQEsXLKDm4aZVQkVm/3cKf6cdHjjX8AVD/XesVtFyoMfz6OQcePBNdmKIG9gkyZpPE7QST5FVB6gKleQ4zaS3qoOHbEYYYpSBAwSIX7wHHGWYhtR+VDjjXNsoNO7byVRSUWE9LZd3uT3jKJGYsqOsw9tlI27B9dh6Zhs2sDqZjl6goR9YYJoKJo/RjcaYjz6CEmXjGKOkr0Px9TJr2eWZX5Er+EJ2vSkX5RTdOJDjKcfqWcuKm8jTtnqYBWc9pcJcHWsTE6MkXO7o6eYZI+QOHZM3xN/SNU3NTPSqBk2yIhd5FHJvmZqpixzGuYDOPZjReyV4/6zZmAZYDVQ0viwhcRG7DJKJoOZrR1FMYf5wTXkZU+FDfV7+a55idH5qa4SvYqIC01F8CyKLXQ66/iPP/sbjPMevvPOA/z2g9fR7bIq2m1GFyu+8X1rVYH94/+NPHPY2LgLMIWWUbGmzdDRbQ2XXiG2PrMvy/tadtMi3uo5QXTN4BPus6KcYPfZE/zkp6/As/nWN772kohzbaK85oWVvoPym8O8aPWWRlkOaAUnq4zYBmgDxjW3xv/FgsBmM5ugUiix+TyR3JucIe1E2ImqPH5DG8XaaxS7SFKlPMofb+5j+/gMS90KX71zCWVO70PUv6OQ34iIwSiaDw1VtcCRMdo7N0VfTFWVopV6WXlbREZfElcfunRkeEgZCZAPwiY/Rj8pok5XpWdOzwxaNiYZakPZWSqnYa3YO1SOBXonjilQ14aj+YF2vDZeO6U0qI9D3INGrirJ0ThWZa6I1lDwsHi6f5C/CKmUpepeMJ70gnxXKUecrhtruDIFQTP6DZeClyFCnTwxR7wMMc02tXZJh1gEAfMgiWnyDprlJd0ZG97Hw+gKykucYTjcRdyZR6dzTeXfgCPQiBY5o2evycsozotNsV2i1IgfXtsKXDIQSU9lez86yEbg0miYbq/mVHG2mOMeOkRCygMpBOKMtMmofvgamyqpDVN4SVgahYJs6RGilORRRj7sGzOj0kAN9An2GnlukzSpOlCVQzsP8UB4D9Mu9W+pLcIz8/06myggRyoz0iAdghe/iH//P36B4TTD737lHt770hvopfNICTTq/HiZQklGWFGEWJdY7EylxNnSydW/IIJvaWpjRGa7vWcDhtCa0DymSbns2Bvz/+R4D3/0o+/++pFNA/p6xLolnGVxLAEoAp8miqQP7mfv+FX4O0MbXyyt/z77c2NsDKMKFrgZ+2LmjD00/o3Vn+Mw9cbmo609PHuRYbkX491ba6iKZiYTn8dKkTqm2egXUHkZR68bHHiE0m0hTkQMJvAJOfnSvJoZjkZnmOdLUzI1npcb3Eh9YpAKF+KLGG8nTGzQpEsFL6Ide7ygY6kE5SSICSi6sftgExJMwY+HzrSZqb1D45iioqyFOsVpEKxDvc5cgySA3BE7upnKWa8MGxJ5EDQSJAB/rREvJmjujZCKBTzNBNUJHofmVCvzqu1FVAmL4qRToxScaSuNGQ3PxKv30euyahi8rHmsIA9qDG6LrGk0NHOKdSNNkfB0Bn9Ya0mUenyKydvGpAB42gYrhuYATXPHHE/AHXj9jdCX/JjuiZeEMGsvjCXn9Vj7vZ/RZA2nNkvbayP5Pj9rrTAulCkRNvrMRiTwmjm+wqa6AjgRgcBgH3/6s5/hbDrC7757H+8/uCstoF5q+j3B4Gj7inhrPC3TBTdk1Px+MCxesNyrJIZDeF5aYjZFCdKl5mxDQMHnBp4NgWqO4P3eD//ZqxobH4d4PVWrfJmHMb0RDx57VbW5BVK9QzWqKW/XkpO2Ei8ZlfPGZsYq1fiP3UQrm9vprwV/9IQQBfENpMCEaZ4jqyp8uLWL3bMcK70e3nltjdzy2miFG61pCzIERqRTMUEXa/wavq91Dvv/B/KyOD7EFmw6g3FdzEipx0qSodbVLakMGhyVh20Au4lsmXaxZlBrMoClhPwbfyeSngSyuEH4fkyHQrrnjbpwJo+F8Vo0qtdLWVCjRUP9CBLa9dUHOEzf9ItOzokYvQK5HSKvEhe2fxCqsofzdcIcIk6OZFmWeAwHsrHCEapIZpjzYmrOSPbOxLsUIfr52RaxhINgkXHw1EFgXCQ38q08vU7GRrQEwxmMc+V1bNR5bTQNyXKo189wRolm+dEmepQwitbM9CB/66NtpcteysMOqt0LHXClXiZKHygcTKMsEiTY6vmGcg62rwJHrDnUQd3cRMUYGdt4Xqv+mJYPK25d/Omf/wVOxxP8k6+8hffu38WgO49uSjbzrJ6Tx0G0d2xVgzGyfd0+d+2oxh7sRdrPhQh2f0LKUqcDXv7XrtTuUYbh2SG+94M//GJj8+33vt4kcK08Tf0k9Zxi/72/SYuLLH03oajtnOYDmm1tfdV/N8P00gfWb8Nr2Czl+qt+sfCKTVRjPb4FsqLEpCzw0dYOdoc5Vvs9vH1jTd7Qy+3UnoBRjTa23IixjOWRVEWyjWa21nRhgtC41PNYpdEZ9VGGNzhiDyt98AZFIbMdBtMqbrSOw4xxMzI255uAJjEOnV8vcKV+MK+TrFsb5D29N9bwOFVR+J4kpRXopHwBbl5+HmuDMM3dsOa27QwzMy/IQyJJ0YLlZJYFQg9SIHX5Q+PHeOjuqI2ATFmT7bQxt7TtZra5riZZ6osZCnss2lAUJc9Yh8X6vZiz1LQlzV7ryN+ZURXOofYZxhpGnwjRXvhsQZ9YI4n1+UzFjsZahpPSF9Khsagl4H5tvql9FjNy1rXecFAaoltjKM2AhL3qpUE9DkTsRyJtWhCmOWZUg1yrqpbqdDd9b0IEciKMzphOxT38hz//OU5GU/zjLz/Ae/dvY25AOgbhBG8katnd5vAbBmUGx1bCS43MnKmWJO/5yo4/b7Y+Ia2aOc3+rIbfFRieHuK7P/iDLzY2BhD7FCbALyJMMdycTaWCkVha9BITLeGsENWczwHrIO6crZgxpLIz7Qd4L+avy0A1i6RqvEY+nU8rkeXApKjw0dY2dodTXBr08c7N9Xpmj4X+piSn6MHPcVaKogiHRosb2XRRBB5LZc9PQFDubQLUoSM8RCQ6DDIWjGhsnK4ZKYu6VKn1Uxc0pkWjZnwEpedJSst0Tpj7yziwlYIGkVGHJ2J5LIwRhdKSOg1oGSINNjNdTW7iAKCq+VFSmFYdChiUtSrYBjfLZZGjfdW7rp6L1GxiEwET4K4GSWIMJuVpuBCjIBokGhZer6nEKTIJc8JD+l070AbINANifBwdGSo3Uo5BAwntGrlKQTxdJrSlnWvRnGlCG0oSDqeff6VKoO1Mai0zlaXBVo8XyYNhmJ/FhQFdbBltWyGlkpqEwPVo7lN4vnHUrMHSCKq2x+x3JswuHWcVILzIutLfGEXVwZ/9/K9wMhzhd965j/ce3MbCXA+9tF9TGtqgr8yK2mLU1VTPUWvuZVho/xulW01YEOKB5rwGjeIQCDTPm61Y0dgc4Xs/fAVjIz2bepZ3S5zZg7B1I6a/Cm6ghYVVrwdbw9neo7VSxJY10Uc6b2z8z2GjzIyXaIWC2kQC/EwO0aB46vF6j81qVEZNG4dfPt3BnoxND2/fXPel5ibNMxzIlNkUyoc2BjJePXlRsIsKuCYlESjzDDuYFsmHSFLURz2+SU0GRJIVBjA2aZkf9SulPaZaXhnOD64z4XE/YyopxUaOQNlL7k3q/zbgcttA66gr0rIIpyIOo34vKzXob/5ACJ/wKadNPvAZDX/rOP+J6EHokTIvqYMYRv76aICPUTqj8qnvcfIRlx2sMLrEp07e8/InyZv6awuzqKx51eMvHg8KG9mwG3JneHjIm7K0jfwUM2QNdkFgO6fQOzWclTp5Qio7rrl3pGPM6pWUp2rdXnNCto6M5KmDHOZ2WZxtw95UeGq15tRRkRbYzwBT1c3663Tc1fulgTK6HmOHU8eYvJ2JORxRSYIwOg0h2cO8Vra+9PBn//MvcHg6xHfeuo9vfulNzA3m0EtZEQvSED6D8DiMBtopfApArifRehzHIImmGlVjPx7TO1998ibV98+Z0Zl9jNFVTk8OX83YfPDbX6tTm/oAewDK8lSi5+ZLwmgQzo1qp1HBPkpRrt0v5Y2pvYx5w3AAzHc2TV5hFIhuTJ1H2yuHIfazHWF2KHhNkzIHhyr87eZz7A/H2JhfwJvX2ZzHxrqg3REIS3YNJoLtvT89FKsaQbnNV67CyBVGKmG2FKXVGQlRplOHUl4rVLrsvZhWSYNGjYd+PK+aTi2k5zrzYASQUviQbxkJ43bN27H6YYxPRmAEqAUnUIJAkzt95Ybbs2Pzq8MoYJtpbamQfdYwfM3r3fIaEgp8E5D0hkYETlv/mSpja5JAnatLsKyZ+1SLkc+M9LEpmvwXJgdYNmFTCnj/Q6k9VEvaEbLuU/tQ6vNYdNTea8FACfxn5FePE/b4RZ2VW2qgFM8/llWz4AjrSaSUNpUqfBPBtKunIXIKxt/en8bG1pz/56/ao3SUnmlyhTfUqvCGjvlmCqftKabXKf7LX/4V9l6c4oO37uP9d97EQr+P1ON8do7aJewGAA7X1Y722piRD/TrxMoiOlubBqcKr9JUoNpZizksguYFzk5f4Lvf//16OV76JsQg3/4mJ2K2D77dmRoUVkZjBVEfAWNpgeVZ46eYB/T5oSfxzWR4fkECIjMTzLWinTa4HD6UpUwBAGqvrF19KM2NChLyIvxy6zn2aGzm5vHG9XUT2a6t+XmjE/Jpu2sa4s7HsorhjYf1fxngaH/1h7/my/hoJswG95MxeV0axcJqjDc+MihWf/YNmWbAQorVNsIc6WL2xUBcy1b9SF4PNBuWYZ/JtIL9cDU/rD5wc0KVKBjwMPbX8DhW6HyE4PdAABPllzWSJch8NsZqdjMbOGvpU8NC18++HF170JYTsbTCA+d+tpIOo/RuWiNPlG55cSfvBEOnetgfGuUSSqO8bk7rlBHxuy7cw1aZXKNaQkrnHxcilvBS9fNrPNFXebwRNFqBGU7rKrcUNZzisI8t7TVZWH5ppItuTHCYNtbGolziTJSbHeA//fwvsXNwhH/0zgN86+17WBr0JXgezqeiwhYe2kRtwanPGqO2cQr30J7TGFX7zief+sMsw9gOXdCnNjxtdHaCP/jeP301Y1NbNH+wtRG9WJZfE8sCGRpGTkPqgrFp8uFzFzxjdmfTq3b4Fm5OsCnhb/XPvhyre1ivSssAO4exBKodPqSxGU1wZX4Od66tIS7JOwgzr2cxjOAN7ZAw8vS5qTcKdlitGqZRvL4CZNUl29AyBkyYuAF8eiZJCm+awrwpE3yy4XXhdfk3dpSbgzBPK+V873H5B9ugNrPKutZDudZXcEIpXKJSfiCax5CkyFanQTY3PDiVOpX0mz9EJaG6o6qOT8HqSkadzBumYWNvQyWpMTTCMTThIcwFt8e05y0F4xBgyvBaGtgWSrMvHYAGownXZtFyALItrQ0OKBzIcHjCSGQ5x9YQvfD7sLXMy7eu3ac6drDDHveRmt+btWOuT3DoCTSw2Yxx4xztOAcD5UfYhHlS/KNwvS7+8y9+ge2DI6VQH3zpTazOzSHtNqmgrt2bBls3OyO61oDI6Jobrx7Wp50O1VbCG656DRuEeCb9skv0MEZVYjw8wR/+0e+9grF5nxrEjUeyhbO2/sYjNQA4jczC3LKJZ80g2Y1NbG/QBkxqbGm9Efzds2FZfuFCCtd69drjzJT0/M2Dw6jMkGXAh9t72B+NcWV+Hm9cu4yI0gKtEahtAxM2rK7FE95q4p8n8Sn7lggWe1i8mr2suuEPmvnNKEjjNTxoWo+5sNSoKZFb2qQZUwk5JzYpwrg3hgNZRcvWKZTDQ7etrj3MCA/EwlZaqghMmFIYU9tEcpbyeqJeCysLhtGwCx+5tagOwSiFv2sjt+55O9WSkfFSEGHoXn0tGjHjJz/6bVA/1zsRGSAfaYSIpTHcHsz1xqU5OzbQTniUXicYuSYaCqGx0hpxZEILTVhqO5Z2/Q2H5jw+ESIupfQ61GEssS8BKyoLuIa15IQ1kUNS9GURG9eJVSOm0jWvKHBjFF0b2Ptf/9df4+nevtKob33pTVyan0dKnk29hmZI2ulN29gEILXOFOpqYTCaswaqbaBbSYd/twZMDqNnzD4UGA1P8N3vvwJA/MFvfc1uVOtw1w18Htm2P4aiqcP83NIsqc+H0LWRCS9oJ7q+mZb6NBGGDFsoxbY/Uh0VtcPBcyF6SLEQYVJyqB3wy61dYTbXFhfw+tXLcJoB7qs1NULdLHRtCD0nwkrfFkEEyy2QT5FJc8xqzow/9DH7xLzBaipNBgQHzEGgnwyKlcUDc5kGJkQlApg9RqFr8BiPEfp8ud5i2DrKCd5dG1pkwGBsvPxEHQUH/oltUIHIvoTf3mTn709tlFvpAfcH0682X4WPM75IY9TCGF6+18zr1liMGa86mqWUgzeYdQpCA1ZXzLzHPreH2iN+g0trO5Zwne1raCIoi0LORzQhWjFD3XBR6j3jZ5WHZTFD3JyjYHCtr8yY6sEgBudulUUP2Lb6k4jFkTH/32RsDvDNt+4pjVqem0Ova9NF7KuJ/4PpbH/G9uPaEZ8dhfbVBvP1cko1GwW2gCI93Yzm4cEefvyTf14v/UvffH7dqPU5Lr69WIGLFbhYgV9/BUJQNJP31Bj9r/96F8+4WIGLFbhYgc9dgc81NhdrdbECFytwsQK/sRWorc5v7B0uXvhiBS5W4GIFPrd8dLEsFytwsQIXK/AbWIH/D9IUG7ovI6OgAAAAAElFTkSuQmCC"/>
          <p:cNvSpPr>
            <a:spLocks noChangeAspect="1" noChangeArrowheads="1"/>
          </p:cNvSpPr>
          <p:nvPr/>
        </p:nvSpPr>
        <p:spPr bwMode="auto">
          <a:xfrm>
            <a:off x="155575" y="-1622425"/>
            <a:ext cx="26384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46356" y="627964"/>
            <a:ext cx="1043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63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Профессионально-ориентированная деятельность </a:t>
            </a:r>
          </a:p>
          <a:p>
            <a:pPr algn="just"/>
            <a:endParaRPr lang="ru-RU" b="1" dirty="0">
              <a:solidFill>
                <a:srgbClr val="363B59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4787" y="172828"/>
            <a:ext cx="8920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Модуль «Образовательная деятельность»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92" y="140812"/>
            <a:ext cx="576821" cy="57682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4318699"/>
              </p:ext>
            </p:extLst>
          </p:nvPr>
        </p:nvGraphicFramePr>
        <p:xfrm>
          <a:off x="155575" y="1373368"/>
          <a:ext cx="5977370" cy="530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930662" y="5316985"/>
            <a:ext cx="4032895" cy="1337024"/>
          </a:xfrm>
          <a:custGeom>
            <a:avLst/>
            <a:gdLst>
              <a:gd name="connsiteX0" fmla="*/ 0 w 3740725"/>
              <a:gd name="connsiteY0" fmla="*/ 178667 h 1071982"/>
              <a:gd name="connsiteX1" fmla="*/ 178667 w 3740725"/>
              <a:gd name="connsiteY1" fmla="*/ 0 h 1071982"/>
              <a:gd name="connsiteX2" fmla="*/ 3562058 w 3740725"/>
              <a:gd name="connsiteY2" fmla="*/ 0 h 1071982"/>
              <a:gd name="connsiteX3" fmla="*/ 3740725 w 3740725"/>
              <a:gd name="connsiteY3" fmla="*/ 178667 h 1071982"/>
              <a:gd name="connsiteX4" fmla="*/ 3740725 w 3740725"/>
              <a:gd name="connsiteY4" fmla="*/ 893315 h 1071982"/>
              <a:gd name="connsiteX5" fmla="*/ 3562058 w 3740725"/>
              <a:gd name="connsiteY5" fmla="*/ 1071982 h 1071982"/>
              <a:gd name="connsiteX6" fmla="*/ 178667 w 3740725"/>
              <a:gd name="connsiteY6" fmla="*/ 1071982 h 1071982"/>
              <a:gd name="connsiteX7" fmla="*/ 0 w 3740725"/>
              <a:gd name="connsiteY7" fmla="*/ 893315 h 1071982"/>
              <a:gd name="connsiteX8" fmla="*/ 0 w 3740725"/>
              <a:gd name="connsiteY8" fmla="*/ 178667 h 1071982"/>
              <a:gd name="connsiteX0" fmla="*/ 157018 w 3740725"/>
              <a:gd name="connsiteY0" fmla="*/ 363394 h 1071982"/>
              <a:gd name="connsiteX1" fmla="*/ 178667 w 3740725"/>
              <a:gd name="connsiteY1" fmla="*/ 0 h 1071982"/>
              <a:gd name="connsiteX2" fmla="*/ 3562058 w 3740725"/>
              <a:gd name="connsiteY2" fmla="*/ 0 h 1071982"/>
              <a:gd name="connsiteX3" fmla="*/ 3740725 w 3740725"/>
              <a:gd name="connsiteY3" fmla="*/ 178667 h 1071982"/>
              <a:gd name="connsiteX4" fmla="*/ 3740725 w 3740725"/>
              <a:gd name="connsiteY4" fmla="*/ 893315 h 1071982"/>
              <a:gd name="connsiteX5" fmla="*/ 3562058 w 3740725"/>
              <a:gd name="connsiteY5" fmla="*/ 1071982 h 1071982"/>
              <a:gd name="connsiteX6" fmla="*/ 178667 w 3740725"/>
              <a:gd name="connsiteY6" fmla="*/ 1071982 h 1071982"/>
              <a:gd name="connsiteX7" fmla="*/ 0 w 3740725"/>
              <a:gd name="connsiteY7" fmla="*/ 893315 h 1071982"/>
              <a:gd name="connsiteX8" fmla="*/ 157018 w 3740725"/>
              <a:gd name="connsiteY8" fmla="*/ 363394 h 1071982"/>
              <a:gd name="connsiteX0" fmla="*/ 28620 w 3612327"/>
              <a:gd name="connsiteY0" fmla="*/ 363394 h 1071982"/>
              <a:gd name="connsiteX1" fmla="*/ 50269 w 3612327"/>
              <a:gd name="connsiteY1" fmla="*/ 0 h 1071982"/>
              <a:gd name="connsiteX2" fmla="*/ 3433660 w 3612327"/>
              <a:gd name="connsiteY2" fmla="*/ 0 h 1071982"/>
              <a:gd name="connsiteX3" fmla="*/ 3612327 w 3612327"/>
              <a:gd name="connsiteY3" fmla="*/ 178667 h 1071982"/>
              <a:gd name="connsiteX4" fmla="*/ 3612327 w 3612327"/>
              <a:gd name="connsiteY4" fmla="*/ 893315 h 1071982"/>
              <a:gd name="connsiteX5" fmla="*/ 3433660 w 3612327"/>
              <a:gd name="connsiteY5" fmla="*/ 1071982 h 1071982"/>
              <a:gd name="connsiteX6" fmla="*/ 50269 w 3612327"/>
              <a:gd name="connsiteY6" fmla="*/ 1071982 h 1071982"/>
              <a:gd name="connsiteX7" fmla="*/ 37856 w 3612327"/>
              <a:gd name="connsiteY7" fmla="*/ 819424 h 1071982"/>
              <a:gd name="connsiteX8" fmla="*/ 28620 w 3612327"/>
              <a:gd name="connsiteY8" fmla="*/ 363394 h 1071982"/>
              <a:gd name="connsiteX0" fmla="*/ 63081 w 3609381"/>
              <a:gd name="connsiteY0" fmla="*/ 1093067 h 1140430"/>
              <a:gd name="connsiteX1" fmla="*/ 47323 w 3609381"/>
              <a:gd name="connsiteY1" fmla="*/ 0 h 1140430"/>
              <a:gd name="connsiteX2" fmla="*/ 3430714 w 3609381"/>
              <a:gd name="connsiteY2" fmla="*/ 0 h 1140430"/>
              <a:gd name="connsiteX3" fmla="*/ 3609381 w 3609381"/>
              <a:gd name="connsiteY3" fmla="*/ 178667 h 1140430"/>
              <a:gd name="connsiteX4" fmla="*/ 3609381 w 3609381"/>
              <a:gd name="connsiteY4" fmla="*/ 893315 h 1140430"/>
              <a:gd name="connsiteX5" fmla="*/ 3430714 w 3609381"/>
              <a:gd name="connsiteY5" fmla="*/ 1071982 h 1140430"/>
              <a:gd name="connsiteX6" fmla="*/ 47323 w 3609381"/>
              <a:gd name="connsiteY6" fmla="*/ 1071982 h 1140430"/>
              <a:gd name="connsiteX7" fmla="*/ 34910 w 3609381"/>
              <a:gd name="connsiteY7" fmla="*/ 819424 h 1140430"/>
              <a:gd name="connsiteX8" fmla="*/ 63081 w 3609381"/>
              <a:gd name="connsiteY8" fmla="*/ 1093067 h 1140430"/>
              <a:gd name="connsiteX0" fmla="*/ 82739 w 3629039"/>
              <a:gd name="connsiteY0" fmla="*/ 1238802 h 1261852"/>
              <a:gd name="connsiteX1" fmla="*/ 66981 w 3629039"/>
              <a:gd name="connsiteY1" fmla="*/ 145735 h 1261852"/>
              <a:gd name="connsiteX2" fmla="*/ 3450372 w 3629039"/>
              <a:gd name="connsiteY2" fmla="*/ 145735 h 1261852"/>
              <a:gd name="connsiteX3" fmla="*/ 3629039 w 3629039"/>
              <a:gd name="connsiteY3" fmla="*/ 324402 h 1261852"/>
              <a:gd name="connsiteX4" fmla="*/ 3629039 w 3629039"/>
              <a:gd name="connsiteY4" fmla="*/ 1039050 h 1261852"/>
              <a:gd name="connsiteX5" fmla="*/ 3450372 w 3629039"/>
              <a:gd name="connsiteY5" fmla="*/ 1217717 h 1261852"/>
              <a:gd name="connsiteX6" fmla="*/ 66981 w 3629039"/>
              <a:gd name="connsiteY6" fmla="*/ 1217717 h 1261852"/>
              <a:gd name="connsiteX7" fmla="*/ 7810 w 3629039"/>
              <a:gd name="connsiteY7" fmla="*/ 23050 h 1261852"/>
              <a:gd name="connsiteX8" fmla="*/ 82739 w 3629039"/>
              <a:gd name="connsiteY8" fmla="*/ 1238802 h 12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9039" h="1261852">
                <a:moveTo>
                  <a:pt x="82739" y="1238802"/>
                </a:moveTo>
                <a:cubicBezTo>
                  <a:pt x="82739" y="1140127"/>
                  <a:pt x="-31694" y="145735"/>
                  <a:pt x="66981" y="145735"/>
                </a:cubicBezTo>
                <a:lnTo>
                  <a:pt x="3450372" y="145735"/>
                </a:lnTo>
                <a:cubicBezTo>
                  <a:pt x="3549047" y="145735"/>
                  <a:pt x="3629039" y="225727"/>
                  <a:pt x="3629039" y="324402"/>
                </a:cubicBezTo>
                <a:lnTo>
                  <a:pt x="3629039" y="1039050"/>
                </a:lnTo>
                <a:cubicBezTo>
                  <a:pt x="3629039" y="1137725"/>
                  <a:pt x="3549047" y="1217717"/>
                  <a:pt x="3450372" y="1217717"/>
                </a:cubicBezTo>
                <a:lnTo>
                  <a:pt x="66981" y="1217717"/>
                </a:lnTo>
                <a:cubicBezTo>
                  <a:pt x="-31694" y="1217717"/>
                  <a:pt x="7810" y="121725"/>
                  <a:pt x="7810" y="23050"/>
                </a:cubicBezTo>
                <a:cubicBezTo>
                  <a:pt x="7810" y="-215166"/>
                  <a:pt x="82739" y="1477018"/>
                  <a:pt x="82739" y="123880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программы саморазвития студента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проведение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опытными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218509" y="1335746"/>
            <a:ext cx="5745048" cy="5318263"/>
            <a:chOff x="6336830" y="1261715"/>
            <a:chExt cx="5266379" cy="5318263"/>
          </a:xfrm>
        </p:grpSpPr>
        <p:sp>
          <p:nvSpPr>
            <p:cNvPr id="6" name="Полилиния 5"/>
            <p:cNvSpPr/>
            <p:nvPr/>
          </p:nvSpPr>
          <p:spPr>
            <a:xfrm>
              <a:off x="7965987" y="1296288"/>
              <a:ext cx="3560992" cy="1104809"/>
            </a:xfrm>
            <a:custGeom>
              <a:avLst/>
              <a:gdLst>
                <a:gd name="connsiteX0" fmla="*/ 173923 w 1043516"/>
                <a:gd name="connsiteY0" fmla="*/ 0 h 3321696"/>
                <a:gd name="connsiteX1" fmla="*/ 869593 w 1043516"/>
                <a:gd name="connsiteY1" fmla="*/ 0 h 3321696"/>
                <a:gd name="connsiteX2" fmla="*/ 1043516 w 1043516"/>
                <a:gd name="connsiteY2" fmla="*/ 173923 h 3321696"/>
                <a:gd name="connsiteX3" fmla="*/ 1043516 w 1043516"/>
                <a:gd name="connsiteY3" fmla="*/ 3321696 h 3321696"/>
                <a:gd name="connsiteX4" fmla="*/ 1043516 w 1043516"/>
                <a:gd name="connsiteY4" fmla="*/ 3321696 h 3321696"/>
                <a:gd name="connsiteX5" fmla="*/ 0 w 1043516"/>
                <a:gd name="connsiteY5" fmla="*/ 3321696 h 3321696"/>
                <a:gd name="connsiteX6" fmla="*/ 0 w 1043516"/>
                <a:gd name="connsiteY6" fmla="*/ 3321696 h 3321696"/>
                <a:gd name="connsiteX7" fmla="*/ 0 w 1043516"/>
                <a:gd name="connsiteY7" fmla="*/ 173923 h 3321696"/>
                <a:gd name="connsiteX8" fmla="*/ 173923 w 1043516"/>
                <a:gd name="connsiteY8" fmla="*/ 0 h 33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16" h="3321696">
                  <a:moveTo>
                    <a:pt x="1043516" y="553628"/>
                  </a:moveTo>
                  <a:lnTo>
                    <a:pt x="1043516" y="2768068"/>
                  </a:lnTo>
                  <a:cubicBezTo>
                    <a:pt x="1043516" y="3073828"/>
                    <a:pt x="1019054" y="3321696"/>
                    <a:pt x="988878" y="3321696"/>
                  </a:cubicBezTo>
                  <a:lnTo>
                    <a:pt x="0" y="3321696"/>
                  </a:lnTo>
                  <a:lnTo>
                    <a:pt x="0" y="33216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8878" y="0"/>
                  </a:lnTo>
                  <a:cubicBezTo>
                    <a:pt x="1019054" y="0"/>
                    <a:pt x="1043516" y="247868"/>
                    <a:pt x="1043516" y="553628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77610" rIns="104280" bIns="7761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проведение экскурсий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основных понятий «патриотического воспитания»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36831" y="1261715"/>
              <a:ext cx="1626949" cy="1173957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История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963780" y="2640398"/>
              <a:ext cx="3639429" cy="1125395"/>
            </a:xfrm>
            <a:custGeom>
              <a:avLst/>
              <a:gdLst>
                <a:gd name="connsiteX0" fmla="*/ 173923 w 1043516"/>
                <a:gd name="connsiteY0" fmla="*/ 0 h 3321696"/>
                <a:gd name="connsiteX1" fmla="*/ 869593 w 1043516"/>
                <a:gd name="connsiteY1" fmla="*/ 0 h 3321696"/>
                <a:gd name="connsiteX2" fmla="*/ 1043516 w 1043516"/>
                <a:gd name="connsiteY2" fmla="*/ 173923 h 3321696"/>
                <a:gd name="connsiteX3" fmla="*/ 1043516 w 1043516"/>
                <a:gd name="connsiteY3" fmla="*/ 3321696 h 3321696"/>
                <a:gd name="connsiteX4" fmla="*/ 1043516 w 1043516"/>
                <a:gd name="connsiteY4" fmla="*/ 3321696 h 3321696"/>
                <a:gd name="connsiteX5" fmla="*/ 0 w 1043516"/>
                <a:gd name="connsiteY5" fmla="*/ 3321696 h 3321696"/>
                <a:gd name="connsiteX6" fmla="*/ 0 w 1043516"/>
                <a:gd name="connsiteY6" fmla="*/ 3321696 h 3321696"/>
                <a:gd name="connsiteX7" fmla="*/ 0 w 1043516"/>
                <a:gd name="connsiteY7" fmla="*/ 173923 h 3321696"/>
                <a:gd name="connsiteX8" fmla="*/ 173923 w 1043516"/>
                <a:gd name="connsiteY8" fmla="*/ 0 h 33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16" h="3321696">
                  <a:moveTo>
                    <a:pt x="1043516" y="553628"/>
                  </a:moveTo>
                  <a:lnTo>
                    <a:pt x="1043516" y="2768068"/>
                  </a:lnTo>
                  <a:cubicBezTo>
                    <a:pt x="1043516" y="3073828"/>
                    <a:pt x="1019054" y="3321696"/>
                    <a:pt x="988878" y="3321696"/>
                  </a:cubicBezTo>
                  <a:lnTo>
                    <a:pt x="0" y="3321696"/>
                  </a:lnTo>
                  <a:lnTo>
                    <a:pt x="0" y="33216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8878" y="0"/>
                  </a:lnTo>
                  <a:cubicBezTo>
                    <a:pt x="1019054" y="0"/>
                    <a:pt x="1043516" y="247868"/>
                    <a:pt x="1043516" y="553628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77610" rIns="104280" bIns="7761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ормирование основ цифровой грамотности 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накомство с основами </a:t>
              </a:r>
              <a:r>
                <a:rPr lang="ru-RU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алгоритмирования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336831" y="2631331"/>
              <a:ext cx="1626949" cy="1203247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963779" y="3988212"/>
              <a:ext cx="3639428" cy="1204385"/>
            </a:xfrm>
            <a:custGeom>
              <a:avLst/>
              <a:gdLst>
                <a:gd name="connsiteX0" fmla="*/ 173923 w 1043516"/>
                <a:gd name="connsiteY0" fmla="*/ 0 h 3321696"/>
                <a:gd name="connsiteX1" fmla="*/ 869593 w 1043516"/>
                <a:gd name="connsiteY1" fmla="*/ 0 h 3321696"/>
                <a:gd name="connsiteX2" fmla="*/ 1043516 w 1043516"/>
                <a:gd name="connsiteY2" fmla="*/ 173923 h 3321696"/>
                <a:gd name="connsiteX3" fmla="*/ 1043516 w 1043516"/>
                <a:gd name="connsiteY3" fmla="*/ 3321696 h 3321696"/>
                <a:gd name="connsiteX4" fmla="*/ 1043516 w 1043516"/>
                <a:gd name="connsiteY4" fmla="*/ 3321696 h 3321696"/>
                <a:gd name="connsiteX5" fmla="*/ 0 w 1043516"/>
                <a:gd name="connsiteY5" fmla="*/ 3321696 h 3321696"/>
                <a:gd name="connsiteX6" fmla="*/ 0 w 1043516"/>
                <a:gd name="connsiteY6" fmla="*/ 3321696 h 3321696"/>
                <a:gd name="connsiteX7" fmla="*/ 0 w 1043516"/>
                <a:gd name="connsiteY7" fmla="*/ 173923 h 3321696"/>
                <a:gd name="connsiteX8" fmla="*/ 173923 w 1043516"/>
                <a:gd name="connsiteY8" fmla="*/ 0 h 33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16" h="3321696">
                  <a:moveTo>
                    <a:pt x="1043516" y="553628"/>
                  </a:moveTo>
                  <a:lnTo>
                    <a:pt x="1043516" y="2768068"/>
                  </a:lnTo>
                  <a:cubicBezTo>
                    <a:pt x="1043516" y="3073828"/>
                    <a:pt x="1019054" y="3321696"/>
                    <a:pt x="988878" y="3321696"/>
                  </a:cubicBezTo>
                  <a:lnTo>
                    <a:pt x="0" y="3321696"/>
                  </a:lnTo>
                  <a:lnTo>
                    <a:pt x="0" y="33216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8878" y="0"/>
                  </a:lnTo>
                  <a:cubicBezTo>
                    <a:pt x="1019054" y="0"/>
                    <a:pt x="1043516" y="247868"/>
                    <a:pt x="1043516" y="553628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77610" rIns="104280" bIns="77611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Составление и проведение комплексов упражнений для различных форм организации занятий ФК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ВФСК «ГТО»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36831" y="4000947"/>
              <a:ext cx="1626949" cy="1239463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Физическая культура</a:t>
              </a:r>
              <a:endParaRPr lang="ru-RU" sz="20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336830" y="5421693"/>
              <a:ext cx="1626950" cy="1158285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Введение в профессию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84" y="140812"/>
            <a:ext cx="823031" cy="847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631" y="107282"/>
            <a:ext cx="932769" cy="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2818"/>
            <a:ext cx="12193057" cy="1085182"/>
          </a:xfrm>
          <a:prstGeom prst="rect">
            <a:avLst/>
          </a:prstGeom>
        </p:spPr>
      </p:pic>
      <p:sp>
        <p:nvSpPr>
          <p:cNvPr id="3" name="AutoShape 2" descr="data:image/png;base64,iVBORw0KGgoAAAANSUhEUgAAARsAAAFqCAYAAAAqU/5FAAAAAXNSR0IArs4c6QAAIABJREFUeF7svWmQJed1JXZyz3z7e7VvXb13A2iABCBSlCiFR6REjkakliElkRQZYcnzQ+HRxHgZa0RRIiWNxv45tsMRDjscoXDYsmY8HsoSh6S4L+AC7gIJkNi60Xt3ra/emnum49ybWd1QhAP4MTG/0BLY1VWv3sv88rv3nnvuufcz8Nqf11bgtRV4bQX+I6yA8R/hM177iNdW4LUVeG0FcL+zKV9bj9dW4LUVeG0F/gOvwLGPec3Z/Ade2dfe7rUVeG0FXrYC///O5o8/8gcoygJlWSLP+Xchf1uWCduy5V1M04RlWTAMA5bN75XyNf+TPyXk65Jf8J9lWb1fLj8rigJJmiDLMriuB9/3YVimvFbeR37/3gXX75umqXwuSkt+N01jeb3junpd1TXc+7yCHw7L1ms1TYP/1Ovk9RUFDIM/t2GA/wayPEdR5Mf3znvlBdm2DdO05ObyPOeVyjo4jg3TMGEYvH4DeVnI7/MaioxfF7o+pinvYZkWbMfW9RNgWcprokjvRdbUcuQ9+Hn6uSb49kVZyu/kWQ6uBa/DcR24jiP3z5/nhT47/o58nmVBV1ZWV/6f68Tf5XsUOdfAgGWax8/VsqrFr9ZJrqt6kzwvUeR6f3xv/s1nyfv3fU/Wl/9jWpa8J9eD915tBXmusje4J/jSopA1LwvuIV6DBX6+PnO+woAJU/ZhHEfwfF/XNs+rZ1XArPaO6+j+tG1H1kL3k6nwnffNfWtY8hlc8wK8j0J+lmd8RgZsPhfTkGdqmo7+PveIZSJNM9kXRZ6Bv833NfhMaCNpBJvbw7KRxnyvgk8WMBy5fxO2XFe9ZjD1HmWdbK5jirzI9EL5LPmcczUEq9C9Ysj7mbpu3O/8nmmgKLkfK9MrZfmP77m2TX6P68ZnLnvWtOWFtHXaxf32G8cxAs9HEASIogjz2Qy2o3uSa6DP0ESWpcgy2gt9hF4D9xw/833vf/99m+549927Tn5FZ8Nf5AfGSSyL41SLxIdKhyMb2JJblZvlRtFNfG9bcyvJpuBmyviQ9KLUwGgYvEkLnufBdr3K7Ljh9Hp0SXVVczF+/X3daKbcuDoBPiy+utpchToUGhQ3V/0fF1N+n+9NY6qcHn8v5+bJS9n4vBEuZH2fdAx0hLWD0g0sr9L3k4VWp6z3SifBdaFDVueiTtmqnJIaPC+A1yIPSS5dtxPXlb/D+6ysRTa2rDHUwPlzvp5rWL8/v643lt6DoY6qdvpi3Gq8/PiscohiXGJQEOcgV0HnIpdkoqy+lvWjM8tyZBkdFMTJcf3lyionYhoMBursaqdSP9Rj/1EFFdkHsubqCOq154fz+xIcCr4Xn6k+ewlufL6m7gFxZHKx9/YW75vPRe+W16Orzfeor0v3Qh0kzWoP1xFO9wLXpeYWDFMdvezx0pD7laCSR7jy3Pexd+sy+m0Hgd9CHM/klputFkLakBnAKC1Yjq+OBaU4Zq6P57u6NyxX9qBh0hnaKHjdliO24XkdWKY6UPXl1b3Js9E14nOqPTptsnZaXLM6WPPvMAzludHJ1U74nmPXdR2PxyjzArPZDJPJRH6/1WrJfnK4ttVzE0fNz5e/+bvclxps3v3rv/bKzuZ3/9l/qddZPVAaGw2vjpKyisdRQyOUGkVlLtXm5sOcz+cSsfl6/r68R4UyaCSu54u3F2OuEBA3jWySyn1zeemsGIHrSKc/VHSiUb+KPjQa05Zrqp2aGBHRUG1mBn+mDizNGEkY1ei4dKF5jfxdzyFaqg2v3tB6q2oIphh77dVrM+b9qTOuo6Ma8PG1i1kcb2G5B9kahjoncaKMVJXXVQSgzkaQlOVU66+GoYhNr08RiH6fn1A7j9qIGaH1Z+roqwhxz1FXyEedjSIKg1ZVPV9BTIaiB3kn2cjqfeVlsmdoLPzdKpISocl1VchVFrBye4Jw8nsBqLofdQLVMxZPodfNtdbIWSEW2YolCoOOqAowRCSGIXtGn6k6QwmKNFI6EQYDGkmFm2rEWCNiDSwVOi2IFjNBW2JUJRGHuHWCE6TRBP/H//Y/YrxzGWc3FrC62MXOnbvodTqwXAdHoxmCRgPT0RRB0MQsDOX6+ws9hOEMC4sLghAarQaSKJX1bTTaSAvAbbTh+AE6Ww8jgyuoSbKOPOMGFse0urKBVqODymcDhiK1sn5uCuXlM7lPwvkcrudVGYL+TJ1OjQQNdTKjseynJIklmDL7qLMZ3RB0yIrY63WrvLq856++GmfzBx/658eORTbyfWil3tDHu6162HzNy1KmokQYhZjN5nKfjuMIguHfNYykp2y3u7Io8tCrm6UT4HcMQ51GHZVkSWpQoDG8Sokq9MIYxlRDIl4hG67epPU9yKaXKFyhLtmglSPi96pU7F4OJyYjKKt2qlwTopEa6fBjavTETatOSKMoH7wYbIXm6FQt0xbEqFG/chBVWiGGoXnIsTHUDkUjFGCWek315qlsXh/+cSqr1yFRp0KTjJaWrWtNd6d/6Jwrp1Wlhfr6yrscB0iNjlmeVUiqQnrH71Z9Xh1p+f6SZpmK+u5Ls8XIBaWog+C11K/RlFJTVK4xUR5TZU2JCCXU4TBtqNNTBqEkT3XDFyV8N0CaJuIguJeyguk24X6GNEuqvValcZKqGojjRJ1ShQJ4r2mWyucnSYYkjeA4FjKmi7LPbFiSVpTIowjff/IJHFx7Aee3VjFo2XAIpnILYZjC8Rm8ANc2JWAyzSXimUzHsg+JFJi/u64hKMJ1SCs0MY9SNNpdzMIYzdMPwh+swghaSPl88gyuYWF3Zx+PPvLjOHnyHIy8RipFtb//bojTvRbFsdghEW3tzivXcYyMuVaH+/uyJrmsW1b5hGpPVdQK1+sYPVepcx183/O+91Z7rNpOx1irdlUA/uWf/pE6mAqWCUSrU5T7rF2MhT+rHlBtjNyQWZopbK1+rryCe5wX8meD/gDNZke2fQ3j6LXrjJUmXsP5eq/J3pf8v9osNSrgRstSpHEEy9G8v06juKj8I1FefleSEtnAhKbq7DTOHSMOGqAYtdij5t41GKnsUANuFRsrw65tVK5P3o0hUNMy5THoeCzM5jP5mhtdYagiGXGQdTolqU2FUqq0S5xN5fwlJTXr9KN6rtVzk59VaaPCbDX+wqCT1JSXhiLQm68tKvQo/EkG13KVi8kyJFkqUU9fynRWeQv+m0Ycp4mgVabdknYUhThTvo7PXLaMaUrurwg114DDz8wT2SvqVMiDZOpMigKB34TrueI4dJ0qLqYo5HuaUmpU5R6iAdFQbUEyvLfK2fEZ8EmIE9O95nn+cXpe8310BGmaV6lpnaI6SJIEaUYDNZGnqbwHuRTum/ksxGw4wmRnBzuXX0TbNnDpwgl4loP5dIzBQh/7+0M0GjbyJIfFdKTTwu7+PtqdNqbkQixL/ovmQ/R6PUymUwI/tNpdvZ4CGMJEsLKJie0jt2yUWYLTJ05hf2+IB04/jNc98uMwcxuW7I28QpnKNfK534ej5ZkxFa2DvqbZdTJzj8a4ffPWceATbtBx4bp8HinCcF5RBxqEFPHoXuTr+O9fe8+vv7Kz+W//9I+PU6I6d74/79NIWiGOiomqUQc3k3o7R4z7/hSr/mQ+VH5/c2sTjh1Uua9GWhqdpk0pTOaxFUo5ThUqA+fraBTiBvIEjm2g6Tn46L/7N3jg/Dkc7B+g0QhkCcPpDCdOnMCzzz2LxaUV2IxQRQ7fC2A5rlwDNx8XSFIoOiqHUQ6wXQdRksD2GvJzdVB6Xdzc4hoKTWMkBRIi3dEH6tq1v1b0VKGe0mDEm/MuFWOIEaix2zaRQK4EZEXgzqOwIkI1UodxiCSOJXJH0VwI9jjm+9GIGvLs6CRo/GkUw/M9xFEkryfv0GgGiOJISHWCL6IC4c+OeRPAsZSUtiwXXGYaO6+TxCKfHZ2AEtfkhSyYFYktTiMhgWjAcz3Mw1Be7wW+PktJhZnK5LJHeM98TzomOiM6CDomGpmsTVWk4GfzeduWIWvA9+TvyPMXRMO00BbkQwfKfydZLMhSiGRyhlkmaNv1G2Lc+v68H31+dCBJnMhaCN9lAY5rI0kzoMjg+7xeJdSLjMjAw7WrL2G0vwcjmqPn2vDKAmfWVtBpuDizfQLXrr+IRstHkZBENhEELvb399Du9sWJ02kHXiB0w+ryANPpGJP5TJ4N6YemXKuDcZ4CvSUcOj4iQVsxtjdOCHraXjmFNz760yhTG7YEKCI/SaJxHANrh0OCONPnU3Mv9/M5EtyrDOPGtWvH6JgcDn9Gwpj/cY9KSl3xZpLCmup0hON1XLzzl37xlZ3Nf/cv/+ReSiSkpJJrtZO5P7WpuZH6VWKIUhnQFEZy4yrVSpMEcZIgYXQwDDz44AOwbE82HqtLfMh/+/STuHL9eTK4cOwGYua3ZQ7btRVhcFPBQJwlyvAbPrJwhjc9egLv+aWfwuzoQL5nWBbmUSRR7mD/ENunzuLrT34Ha2vr8BsZ9vf30Wkt4qWrV3H+7AP42te/i16ngSiNMRqVaHd6ePrpZ/H4m07i8nN7GE0TzIopMjMAjACuyxQpRRwpRPfcBko+aMcSo7ZLA80gEPRAIs71mrANVyJ2q+kjTSJMwxmSdCbGGc0i9ActcSTzOEFeEqp78HwHJebwPML2FmzThWkxYntS7ei1A0ElNJg4TYVMFIcpSAqIk5lWwRx+tiEpieUIJS7GntOQSjW0HJkYpaQ3UnHRvD8rEtiOL0aXJGOg5LU0kWYR0mQu62CUOfKEz6yFrIxgmGmFIG3A8BVZ5CFMGjeNASlAJ10qCiV6MOS61XmlcQ6wAmNmMB0gzRi4DFm3TqeFNAlRZgYc04HvAVFGhNBAkThVtSaB0+DXlgBUBxac0kNBQ3IUxxppCc91JJAkJWAR9eXE0y4sz4bv23CdNpDbMMsbcI0JwmgCx+/DCbaR5RYO9nbx5Fe+ing0hJMnaJDXCad40xsfxvwoRK+jiIZ7m6hrNBpisNTD4eFQHF6n3cR0Mseg10eWM6gkGAyWcfmlK2i1GkhTIn0TnU6A/eEcj/7cu5CtbOHL33oCTV6fFWAQrONn3vxWIGelTStBQgeUQFrxk5KWK8UpTpf70LVdQYS01zpzqL2DY5liI4RYRI+TyVSCK0ltqcbdVymtHQydOoMLkRKR0y/9yi+/srP5F3/y4eMqgpRY6c0LrXoQLkuuTCROEpDRr6q2vIzPqaC7wnnN+2oSViocJXD23NnqRglXLORlii985ZOwPEJgE3AtsGh0XE0RUo9BhlGP15DDKgqcWOnh7W95GA1zBt+ykOeRkGvyuWmG+WwOL2hiMg0R+D5sJ4NjW+j3SKqlmM9juG4HhlUgik0Mh7w5H+PpUBDP17/yPP7mC3+D3vYGlja34dg+bKEPLMRZDqdKZSRqW0pMZkmGphcgJZMo5U1bnArzdYnIvHa+B3Ni4aiYBtiAlaI0ctimhzDMxegkkhZ0rgUyOmoSlKxPFfyaJWMar4lYUAPzdj4rYbRk0yVZLtGR2QRRWODzu3yHgLmlpGIVP14ZOx2cfpZjGbBNW66f3AdDJZ8pjbwwHEER5CeImPh8AzeAWeYwyzl8P5eyd5IGMK0O0jxDaSqCcs0mHMsHrASGOE8XHhcyD3UdQEfR0oqJVVUIS1vSGa/hwnMDZOEENvZhG/ua5poDGNYqvMYSkiyB57qw6WYMOq0CBTmnhGglhYV9IJ3BsAcojAHigik+YJLwlFwrA3hdJmAVCaziKpDuoSxHyATxPgDbWZfA9NT3nsF3vvkE8vkQZhbBNwHPcvHIQ1uwMqZeU3h+IIYYBB6mE5aRbTQbAZIkRafTREpEhQgNv4vReIhGs4HReCroyjQcJPMZBkurmJhdnH/zz+KrP/w+6Fd6jR7KzME7f/6XgJRorUqdhGekM7+XQMmdGconEvUyJaozBmUJ7xHEtmlgfHR0LHkJw0gCAlGN57kSIITXqriwOpUSeUIUYzaf4zf/s996ZWfzoQ/+bhXhtAYvsNllusFymfIIyulURdTq77o6QbgrBlJValSvYIqB82YlNy+BixcvivGJUYgBZfjcl/892gseXrhyFWEWw67oVSnx1iVPQIzYt4CFpoV3veOn8ND5RVh5KAbFPDVJmVfTjfO9Nd/kxmdE8T0b7aaPRgPwfJYu6cAdGC55BQdZ3kaUkBws8KOn9/B//flHMYrnyNsdWJ2uFopyohgfcUF+o5Rc3DIJ8blmYsuSpuU0PN67yyqCcjaS/pH8JCdSGIiyUBwPf5EkYZqFsO0mcn4Go6zBUrcB1+PfpdyLVAByfs3nkcFwPKS5Ij26GxouyWCWqJlOuJ4Dl4GhmMF3RgKvS2MJudUT1GKApWJl3+mQaz7FdSw4RgHbnCLJ5siwiBw+AtcT5MLKCdFWaWdIikQqZW4ZwjN2YZR7EkAcdw2lsYlxZMBwibByuNV9xcUMpWnCpQTCHMLMbymHZG+gtNflnoiUeD2WODfVc8h6pXdgFZdhF3sS+HIMUDrbsLwTSHIHNhGdBCcGr4K5Icw8g2/egVlcRZ7OkJuLgL2NOFtCYXqwnUq/k6ZSHnbsEGV6HVZ2DWY6QZGPxbEb7gm4/gmEyQKGowKf/eyncefG80jDCQLDgl0kOL1JsthF4Gr5nI4zmitKRcl9lklaxf3P505nx3QqCFpi2CSliWpoL+12C9NZiNJpo3fqQdzJC0zLHNsrmzjajfGrv/we5AkrhZakopJV8J2rSqHqEqpieFkinM/gBUFVvbxX3Kk5LQaEcDaTMjkLO3y/3b1dAQn8NxFOEDQk8NDhsHrF4CQ6pUom897feN8rO5v/6r/4J4JgpHxb6VRqYZl4tNoLVk5TKg3QSoXyDVpaVA6EgibVBTCiU4PCi+MiPnTpEUkz1Kdys6T47Jc/hsFqC8/86FnJibfWNuE5Ct2ECyKpys8qC3hGgkfOr+AnH99G000Qs/IFB1mZI4pLEVYxYrQagRCPvKccueTl7aaDTocRlWV57sMmksJDXjQwDTPkZYmj4Qx/9r/+FYajOwj6PfQ31lC4CyitPiKSfRV/IPBUDM9AIk6WdkiDqFNPTStZQaGRM5UUB8JKjTzdAmYewbcTOCarJTYsfwlAA5YTyOv4Dr7ra3pklfAdB3kyh2OxjErktoA0b6I0AhGneUSFFiEzKxPMh2K4ZgyrvAnf2keahjDtNaTGFhxvFYbZFHQjryWKBVOaDEYZAdldeMZNZOkcqbWFGJuwnT5MI0eRpCB/bPsmUiOGWYSw8ttwyltAfoCizOAF60iyNaTWEgprgFwlevAcS7gjccblCG5xBS5uwTQLJFgCnAcwS3owbE+DHuMbQU4awiGiwU2U2R2U2VQ1MmYAy19DaW2iMJcAsyHOvixMkSG4Vgo3vws3vwwLe5JWJoYDmOswnQuY5U0UdJzUtzDNwBxGcQcmrsDMDhnhkAu/ZUs52nB7yLAsDufKi3t48mtPYri3izycI7ALNC3g4Ysn4Fsm/MCu9C2saGkVjvZBA3XdEo6raa/jeIgiEuLkyxgsWGVjzCReZSoKZF4LYW+A0A1wdvs07l6d4X2/9gEJgFLuZv4kNQBD1oy7UHWlVXW2pCSF5fimFiCkGFIrSaoCBQNhHONw/0DsxnVVNErnI1IYW+UXWlFVjlXTK5Wn0E+8Kmfzhx/6PXU2tUBHDKJyUpXATpSe9ymEa2ejBJNqGKQaIpUfEoMqwKMRqrbFxKWHHhb0QUJLkE2Z4HNPfBwLq2089fQzojV47HWPoeEF4sDopAjvGLHSZIjVQYAff3QLg1aOIg4xHc/heB7iPEZZOJjNYuFsCKhsl2rHDKZNY8zRadsIGiRzCzAbIbloe23MZyaiLBKk83//+dfwne9+Go1WgIce2xT+pLA2YAbnkVqBMP9FyooK36di9IUUpzOZw0IklRbD7KAw6PAscUoiAoWBVPYEEU6OMroLz74DxxgJP2H6Z2HaqyjKDgpx1glcm06X75/DsUYw0h3Yxl1k2RCmuSoROndWxRGaNpEgUGbU5dB8xnDyO0B+XbmHcAbT7QDWJrzmBeTWMvIyQFaytG2iTJkSZeJojORFBNghU4bU6uEo2YYVnEdpNcS5EupxfzvmFGZ5HUivoogPYZRUiDNNasJvrSG3FpCVy0jLPky7KalilswROCMU0bMIrF0ERogSCRJ4yK1tJOVJpEQsRlPodAsxfGMfRvwsrPIAUTxDVsTMRyW97i8uIC/biPJVmEQ4ZaCC0TJEgF246TVYCdeNONpEYRJFtZEbyzgKu4KmDPJymMHDbRjZDixrB1kEFLkvKEvU9FLJs2D7PURJB9OJj+d+eBXXr13F3u4Q0SRE0y+wtbyEcyfXUOQRXNsQoj5oUMDqYDKeotF0QC6z222IkU4mITqdrlSpiKy4P+fzSPQ5CZ2QUcIMPBwaNlYvvg7bJ8/i9o0dXHrgERSxqnvjNJa9HocxrMKQdNdv9rCyvg3bDYQPJYJqBA210ftqVbXSQWxbgqZKFFj9I5hgaZ4IvdPpqIKdHF8ltK2lHHw9v37P+14FsiFnU/+pxTrMLdVhqM6BXpnVhlpMVit7ldVX9ECuh6/rdvuVAEi5CiGRTAsPPHhJFZOirSBvkODzX/0EFlY6+OGzz8H2fTz+usfgMtpIOTSTiG4QNRR7+LFHz+PUZhN5PEKZO5hNI6TlXER9sxk3OhGLJcTveDZG0GxI6kFrZwrVbLlA4SCJSzRbAbKixHSawXZdfPsbL+Hf/MXHkaS7eOChTQxWWfKks1oTQ4O3DsvpImHmxlTKcyVdBvN7jGCmt2DhSBk5ZxNJuYjMaCOKUrQ8fchRFqPIIrjmFEZyHZ5xG3F4B3lhwQpOwrJPoDBXUVokXRU58frtcgrDuCoIIrAOYVoRiqKPtDwBo3EBcdFEQdJPdGkFrHIEs7gJO7+FJCZXkQjKpE4kaCzD8tZROJsojTXkpiuVr8DMYZc7cMobsLJdmMWcgB5JaSAyVpER4ZQLiEqWpx0Y6QQtew9F9BLKfIgomh1HZhLdFlWwjS5g9JEUS7D8TSSpA6M8RMO4Aju/CRskkFnp4TNoAnYHqdESRJTm64iFgB7BKq7ByG8gCSdCoJJYkVaDokCbRmuQX+rCsNdRWotCjiPfQ2Duws2nQE70qEGCRUIS0oXhY5a0kZQrcNw2kmQPRnYLVhEJQb9z18O3vn0FZy+eQDPw4RSeVDvTIsJ8Tk7TE26FhPM3v/UinvrbZ+CYBha7TZxY6+PU1irC6SEaAZFLKk6SBjubzNBouELWklIgag3nhaQqppkgnEWyN+fTGQI7QLPpY5ZNYDV7QHMNZmcRu7t30W11cXDnQKqsYTSXDIK8Yclgbvt4+NE34T9568+L46HtsbzebrVUjHmfQLfGFeRMuUdmk4m6ApE5cN/k2N3dxcbGhlakag1XVT6v+yT4nr/+3lehs/nIh39fYKmQP3l2LEjjZ7I/giWzWggmmoi8koCbVBuqbkJSKIdsvotvf+urEsEHvQ4cV4VTfO/NzROyqIykjFk02heuPAWvbWFnbx+e28KpE6fgUhFMpyQGV6LhOzixHuDNP/kw0ugu4xOimY3JLITlpmhIZciSjRiFcxwN97GxtSEEZ7fpg21Enk8tSIRo7qIR9IV4NB1XcvvJyMH//D/9OW7cegpNdwWve0Mbph0iQQbDaiBobMGwt2EGW0jhMeQJaisyIpoYXnkHXnkFnnEgkT8xTyJ3zyMxlxAn5L31d+JkCs9m6nEdRXIZZXgkhDbdod/ow3RXAO8EMmMJacYqlAvPymClL6HInkPTieAUMZJ0DNvvIEMPhb2JONuA6S1LZc3Mp7DM6/Cduwine4hCRkw6WQO2owbi+y7SMkBhnJXf4+d33BhF/AwcY0eqXfq8cyEjTa+JaUYkShSxAcvrI0lfgJu9iGIeIqXQzWJEpHKYXFAt5Czg2E2YzgIMdwOF08J88iwW3F04OR1mzm0gqN4hQVzYKGwTidlAYiwjTfheQyTxLTjkiOahlP1NEt0Gn2cqFSnuI8dlvxzl9T2J3FY5RNOOkWcGDMtAYSawSmqs1JJMg5yXgdJuISGgi8coCv7HwGrj1q0+PvqXT2pZOLWQs3JFEl6iOLkSogBqjGgDQCLEfo7FXgv9doBTG32sDjqYz1nRmqLfX9ASeLspz4L8V6ffxs4OtTZ9IcnHoyPZqxTGdgdtWLmD0fgIvWWSzTn2xg72Cx+39hNcevARLC8so9VswfWph/GEMyzMTISF5y48iEazK2mobQLT8Qitbve4106JDM2mSFOQTKedHo2GwgGyiCEtOJaJo8OhappEOqEtIrxeOjjlfLQF51Uhm9/73f9aBWci/a9k6xUxLL0/qZZI69SKr2Bkl7aBSoVaXzlv4oVn/xaXX3xONquANmokRBxFcpMqUcC2tJESVqbqR+bS8opISGLROorcocSZc5v4p7/7PlhZBotsDBlwUTwOMegOdNNKY2MkD0oiUBJhc20Zrk3YPEdexijLJmynJWVf02yhMOgsbPzFv34CX37iu+guBjh5egAjOwLssBJf+Wg3F+E1FxBmA5TmQNGdRb7nEEbxkqCabpAKl8DHlxpMNzZgeNsI4zZgtmF7FrLkAEV8TUjRaHYXrqMNAuRZGOnIORi+gwSLcKwHZAOBaCO/BqsklxBKNUuIZ1aIjDYKy8VR5MPyL6CkBKC8DTO9iyweIi/Yo8MyNJdH0Rg3i2uXkmqkxiIMd1X74NIdeMUObGkmZHWK1RkqdTNBgEwDmNpEeQDHC4Byiny+jyROJT00DFd4maykBiqA6zSkiVL7xXw4bh+2UyCLd9GR+4qQIxRUyvYIm8QzPCR5jNQAYqYwJInNAtPpAQKmtCTQDXJ0sZTeaeyWzTSB/GEsVUPf7cJwXJhlBCsfCjMIkxpCy767AAAgAElEQVQhF2WeoJAmTSLGAq7fRUJUCF8I1CwbAcYMzLNzBBhPyU8ZKFMtNjA5JQHv+jZsp4Oy6GI4jPG33/4u9u7uIBwnwkt1GgFOri1he20Bs3Af3XYH+3dHWFxpYBaS/LbR63YxPDxAu9eQoDKbTNHvtjAekcw3YJHfSsdYXl7D/p19uD6QOA4GW4/ju3dm+OW3/yrWBicQiwyCdkGHSm2XpjQqBK074yDZRZPwvjLi2tnc39bAfXJ0dHSMfGohJd9vf28Pg36/4ly1+VLbmVQxzmv+lXe965UJ4o98+EPyS/KHzYpC7uaqCq4gl6pfKd5RbYT2SFRq16r5spYtS5WagjJGABKkcYwXXriMLCGc1QhIgyeKurt/A6ZjYDjS8uBifwAbTE3GApMpyf6t33o33vzmi0jDEAXzRpSYcvGaHeQCHVVJTJRV++s8S7CxtggjnwGm9qFw01lWD0XuIsrmKCwL3/7GVXz8rz+Dq7d38HNv/0W0fAN7+3tAmWIWHkn3KwVepku5CSF7A77fgO/4cMwMvjXFyhJVzEe6hlw/6h/cNjKjiVm6BjPYlsqbmewjja/AKHeRhHPYZiApRI4EMIkK2KDqIC99eM4aAs9DUQxRFjtoUGDIlgmbAkVWn+jL+bWJqLCQsiplBkLqmsUMeU69DcuVRJaakkoqzCoW68FGLpHPMntSonesCTyH/BJTBOqiGEzoCCoRIFEu+YqsCctuIIlHyOZ76mBEaEdGhEUCiuISmPBYc4H4UJfNoUuw7Rby7C46XgjXiJBEJPF9SadZ1Qr8NubUZhXUgyyIwReYIol2UGY0UnZZS6hDabKKlyFwAjE2cPN75LxWYbsDlPmhpF++MZHKIY2qMLhXSOT7SPkZdhdxsQHTXEBZHsEob6HI9pGnY8zDFDFfa5uiFSLnwzWJMhdBawO+fxKmuYh5mOHFHz2FJ5/4EsbDI2RRjnbDQ78VYGt9GWtLDRzs7aHXbkpAD+O5NG5GYYTFhQUpd9N5dttNpBEFjyQZTMwnM/QWfIRxBKS0zQxM8ILBSTw/KvDOd/4mFgYnBRnS8aqCvVYFV5lQhVYkhQ9D+D4RYaVIv9f+pgr2ijPe39uvXsM2h1CnDDgO9vb2sDgYyPPVwo0Gvdl0imarKajnH7773a/sbNj1TcOv2xTqju66ln5/z03dsaut+dogJwrPqgucZGxZcoPrg+JGpzKSbPbm5pZUbriZa87mm9/9Cjr9Jl586ZroEC5deBA2RjBIPMYRzp58AG98w8NStqTgjwZDsRlTdxJp/W4fccT0RPUmaaYpnm0b6LYDJLNdIXotx4MjSsgGTLsD2BGu3hjiL/7PT+La5StIDBte00aZlIiLEDZYxk6FTKZWhdcs5D41HKJAdcTgPavE6x7p4MQpvkb1J3zqjOaMhqnRRZx1Ra+SZ0Ok8T4MRFKBYNpIWM4IUtoGLCIWkd1TedoWI3Fsus8EdslRDikMO5afc4hEWSg3EmUF0sKH6/QQRiMUxZHwFEW1AVXgp2pcm3oZSlSkQbYLz9tU2UJ+Vwhfl0Zl0gESfhvCl2W5jdRsoHQWkRWLMIyGpDdlehVJdCRVHr6/ajiosmarQInSJPRuaBplbcM0usiyu2i6t+EZh4JU2RlNZ8vRD6ZDrooE+QoKrCMpGjDMEVBeR5ncQhoeCSlMJJaTYyhSOPKsm8LVGO5JZOYaDIObP4GRXYdX3oSZ7MAyU2ZpJCJgGuSG1pDYmwizRcCgBiiDme3CMm4jk/uayDPiHmZAaAQubKeH0l5DZpC/OyF7KaYTjEf44uc+hcs/fAYR2xHYouA5OLm1jsWuI6XwJBzCdZjyWIgiCuFEdihrrQ2Zc3iuLeptyjACy0Gcj9BsByhTB1mSilQjLEyM0MXfe8c/Qm/5ohQbiN64c7RN4V6PzXHrCytNSSIE9LEyvyZm/o7TuXP3jjiYdrutVVFRkhcYjUaYT6fSnElEQ/6WoOReKmXgfe//jVd2Nh/8vX92r9+hkoYd9+MwKubaP1PDM1V9Uvh1b7yEQPVKa0OPot1IWk4jdFxcWMLpM2eRc2OW2kTHzfKlr34KCys9/Oi5F+C7TTz60CWYhLPZS+i3SrzlJ9+KImW+zJ6cVGTtLIhMJjPpIKcGhR6B+jBuCukBsW30+x2BzUhHktP6hJCWhzBmhG4gTkr8u//n8/jGN78mCufTZzewuOwjIRIqTSFT2cCWUziVWHIforxkgld4Iu7Ly7GIDE+faGNtletUomS1S/Lklj4MYe47SmIn+4hCciqm6IYcW1MPOmpWnUxoZIPVhGn2RRdhGYxsh3DNUhBcVrJ6Q0LRR5E3ULoBJpEH0z4J31/BZPISHGsHpjFBEs4ExVBMJ1oXz4TrBppaGW3k9jZKZ0tS2iK+Die/isCawODzMfmMUhiFjdIaIEQPibmKtFiBZVCvcQDkL8JId5HGE2Qpe4lYDqPo00FSsH2jDdfdQFquAdYqfL+HJDmA79yBld2AW+7ApbKYpdm8gO1vI87XUdoboqER9rCMYZYHsHEVeXIdyXwoEgORVrCkbjfRaJ9Emq+hsFaQQbUgmq5H8MHS9zVYxT5kq+RAzHTYeRCJsYaorMaAVOtvO7swcRlFvIN0NoJpqEZM0kB/C4W5JdU1ppScW5Nmc0nJbl+/hi986hOYHOwii0K0PBsNz8ajly4A+QQ+K8eUW1Edb5fIEsoVuI6lpPiULrDO7TJFNWxEsxBBsxQ1t4VAUkZyP1SXHsUu3vyOf4Slk2+QQMgCiMggpWJWV5GrMRNVc3LdVkSUcgwe7hP11Y5JsgNyrIk2tta/x++NhjV3o+NhRNFf9frxY14VQfyHf/B7x63kRCYyZKlSEdfKYZn1Yt8b7CRd39WALJmrUqVfJIKH+weiLZEOXJmTk+DSpUdwRpwN0zQdGJSWMT7/5Y9jdWMRP/jhj+A2mnjdA4/ATgo4xQ5+4se2sTroIp6HUkqkMpYFMjbDCcdhGNIAyPsl1yCiLsdBt9uV9I2Ga5FD8AzYJKqNpqhuG50BvvHki/jf/+zfigS/s9TCuTMkZGfIkMAt26A9SsWtIIZg6sh+nx5MqwvDGgBFjDK/CRdUkOYwrAimRY2RUm4kSaXUalBEtinNiyQ6UQ6RJUQfNBgTLsl3gcHa4Gr71H6swXTOwvNbsIwpyvllWOYtGMUUlvS/aAk3KzrI7TVM0yUY7iZKNJDFB/Cs23DNXSHTqWZ1LV83jZHB9voImlsozTXE5Srg9FXCnk7g4q6Uf+18H54fI45mMO0FzNJlZKxekYTOSORymNcUdjlBy6GjuYI02ZGUK09LaR0xnbagk6BxHnHeFu2M6wcIwyl8J4Vb7sEuXxCeiM4m5Gvch5BK6ZuaFlUBZ0kOp+QTmMAoriBLmY7vI4tDWM4AhruNoHsR84QOlK0cbJcgdIPorxwzhJvvA8lNBPYMKcWczhmU9imEGXMQRXvs7i5FXR2LHMEp7iCevwCzHMGxAqnIOd5pZNkyCstXCkHuN0HG9o8kwve/+y1858mvIp6MYbENod0Q/uaRSyeQhaEO27JdEXG2Gk3tSk8StDueIKck1MkAUUok1cB4ui+d5zZRcq5K4dl8ipJq7IWzeNu7fhsFeTtpTGVzrbK12tz8MshyLMZjgaaWqxzDkPuG4JE2kObZqkG3nlsj2po40R47R/vk6iELwucC+E9/6zdfGdl8+A8/KPyMqhgTWUTyJ3QIFPdoBUmnmQmJWzXYibORZkqdvUJHw/cYDkcCFQmxSB7xe4899jjOnj2LTEYGkCxWnc2nv/jX2Di5jG9/93voLQ3w0LmHUUwjnFr3sbZgY3XQgucVGB9OpeoxDxO4bFQ7PMTq8iL2Dw/R6jbhSS5fSEMbmwCZkpEvo5MyWNZ1mYMa8IJFGM4CPvKR/wHDo5noYS49dg7d7hEc4y4slnqZrvkMNIVUMwK/AcdvAdaacAIpevDMRIhhD3fgO2Mk6UiqPVLWL23kaCIzu4iKLYX23NfxHhz7DsLpi4jmI1HIcjOxqsXrZpQurWWY3lmU5qpwI9TMFNFtoHweTnEdgU3dB6soTcziAVLzFFKWlhttSdui6QQNL4Fr0iBfEm2Kw1YFii9tD7a3DTe4IKlKnNjS20UMahYkF+dwzSGs9Dp8m04gRGatYJxuwLBPIGfFL4/02TGdMRy41MkUV2EX1PRMpcRrO0043kmU1mnAWxTCmesiUxYtV4JDk5xTehVmflW1JXEPpXUWsJd00Bl7pJgqVfNoCIAcYwIUl5GnV2AbFJKuwAouIDdXMI2ZqpNf0dYYnSKine8le7TyIRribDyYziYsdyDXygKBCbZisHFV+sq1P6g4RJldBooD4dZKfwuWvY4sI6GrjSE5ETd7yYgE80Qqf//vX/4ldm/fRjYdo9fw4FmW6G56LQcL/SZ2dw6wtLSE2WwoKN3zDYTzEO1GAzY5JQo8HROT6QSDXg/hfCqByQ1aOBgyrWojjksczhL8xM+9B6ceegvSUmSvErxU1f/y2Q4170qBXqOhMowayWg1SacPCHphuiRSFRL7SjLXs6G4LuRfWYhhGZ+FGKZVdIxHoyP8/C/8wis7m3/yj39bUgTmwrLpRYKsbLNc1H3KYa1sqMS7VhMKCiIMlpxQHzRfk6WqHqagaHNjCye3T0paIX06rCgWMb741U9geb2PHzzzQ3SaS3jo3AMw0zEunR+gZRvcc1hcsDCeRohyOhMP08MjjPYPMei1MFgeiCiPc85ISlMDQjUwc85+v4u8YLczlZkJZlGMTvci/tW/+ihevHKFKg+snriEc+dOwrSH8MyrCMod4WyYO8dxAc+lriSAHZCwPI3C2EJYJtJta6ZzBNYdOOVzMAnTOayJ0r7SRWpsI8qWYTpLynGQeYmnQHoDTnkTwL6gAx2QRSfQh021snEShrMujYLMsVVNOoOXz2HGz8PBS/JconwAOOdRuNuIIlOUo7bPto25pmdFCBe3UaaXgfRIyXpvAbAfkDI+ux3nbNFwOLxLwYAMMzSoaRoiKG8DxRyJvYDDsAPb62nLQsYoShaJxs1KTQbPzBEwbZtfgWlP4LrLyIszCNFF6Wtt0WGTKJtsRdWdIHAacEqS5GPRv5RGB5a3LJ3RdL6uEcj3ncBGaWaI4gkCcgjZCK6xg5zPqOzAdDeQm30kuap9KSKl7KIR+CiTGOPZBG7DkpaVlmMjTQ3M4wK9wQKyKFYuhM6DqEa6yxNJofMkRGAlsE2OZ/AQCX/UkupowcomwRM7Rgk4SCRzSFUc4wdPP4vPfeaziMZHMOIIq4M2RvtD/Mo7fxpHB7sYDBakEbMoWLgoMTqaYWtrDeFkDLs04QUmhqMReoM+rNLEdDyWERXDyQzNzgBHRxNJ4U+d3Mbluwl+4f0fBFi4kGorU6R7o3lry5dubcMQ4SBnSomDUS9zz9GIk+JMqkgqUqL6l5EdVBO7Os5X6Im+OJjDw0MJxpxmQFDB1/3GB17FWNAP/f4/Vy2NNBBW4xKrsRJCOR27y/ryq8JV1Y9Re8l6NCFvRBSNMTUhCeIowclTZ7C+saGOqlQyOssjfP6JT2Bxq4/vfv8HGPSWcGZ1AefWFnBiqUfxA4KGi3abIxK0FE3YSe/LEu7q0rJUi1iBEaEdO6bZbevZ2NxYxnw+QrsVoDRLTKNcYPcXP/ccPvaxL8JpNTA323j8jW+AaXN8QI6WP4VVXIeJfZTpFCmFjWYXfus8MupL3IEIBxnVLZ8aHcCzU0ECiJ9Bwx0jyT2E2RrgnUJq9JCXtvRNSQ8LEUQZwsh3gfwmrJypzliI4tw5IUI2p0lRnyvEqUsjIAqU9Iybegd5/KLI++HQcS9KhU0mI8JAq6HpEsnajH1mBtOuO/DNkcB3qmbhbCFHS5tWWf5lpcgivVggjUncMw0iuR9hPBrCc9pCEDteU9Ij3owlA8KY12ewpSs1g1Ek8OwIRT5BECwhScidcKgUy9ns8GaKq9yX76kTJQHO9jd+vswtNtiVrkbA3jCde0yna0i10XVoNOxhMoWLIoKUkrtB0pvK7Xq+MdMVXW8SyqLjqZC6oO2sgB80q850zlLmjmUfVSyyCivgPRcya9ip5hJFOcdsUFJB7lLbcsTjEHkZJhKqeEkhDKd44otfxw+ffg7T6RQtI0Oz0cWg08abHlvCfJpiMh2h02hjPB2J8achBZQZAuqfslSaOIksyDYELQbQnui3aNhpZCFmMEkZeFtYu/A4Tj/+drpvmCWrgNp4qUCgnk2ond5HwyH6g8HxILiXoZuKq+VUP1IggYwIoZ5GMxuOnKjnE0kRiDOM4kicJ50Z0653/9qvvjKy+eM/+oNjlHJ/RaoeaKxjI7gBtH/qfpabr6lnBdNd8sKkC7qaQayzjVOc2D6JjY3Nqp9CN3WchvjS1/4Gi+tdPPX00+gGXbzu/CmcXh2gYXGiGaRhrdGgViTReTJUNHPAU0xcYkr6F81DNJq+EKf8/tLSQPiawUJHolCa5EhtQj0f/8t//2cwfQdXdkq87sd/CoOlBUEdNGzLnMEu92EZB3DNO0gzRolNmO45KZMWzO2TgnMh4QTKGdHw2IOUM9XJhwIR2IkMthHkJBDrKo2BOA/hWR4cI4ZR7AM5OZUDGBYFdqeQpF14zYHO1qEjEBKe3do6ooM6HjOfSL9YabYRZbZUlUTZKWMcXdEz0QEwYktDpTWBazP1KWE7A8DsqqCN0/AKnedMnsnnHBc6V2mKpKiLVs80gSVzCOql4QqCJTdGPjNNddxoFaAs6fOKRcNEFECEQVJbywgqSsjEm+hcFBn8xM7yQjkCqZqVbE2hWI8pFLkwHR9LKYNoSIQWZkoWCZ9DVMiqGzk6oVE49yhhybbaL+wxquT13LsMgNIozAHz1OoIf8hrs5CRGGVbwPYDgNOshqBVyF7mcHO+jTY96sB75UfotEXkWWRSIb1+9S4+86nPY2dnD/F8gsVWD4hn+PE3PojN1R6Ge/sIoxTLS0vY27kDy8zRabUwpWqYY0qkUaNAv9vEZDyUmcXs8UszimYbmISxCEUpbWgsbeH8o29Dc+EMe5B1jvHfyaRk0o1lCWLpdXvH83tqLrnW2qiNc2046SGXfippuKym9tXVaWlrYso1HmmnPScE5Dl+/b3veWVn80cf/pA2vgnaUG2Nlsi0eVAfjo6WqHkneS3RS0L4pqMCWYOvS2X6XkyjKmRz+ixWV1e1YsM5KnmBOJ3js1/+91jZ6OOHP/wRFv0WHr90EWuDFnybwkEbjaaWEGrNjk7hJ/HDMQrqrbn52Q3NYUdENv1eWyop/F2WLjmHZBg28K//4jOY7N3FlVuHWDz7ejz48COy+dmdrqcgkJAcwbVDNJ2hcETAshC8NBmZysL8psjg+TqnRSYEsvUiZXc1Nx6rRS1AqlHs5dP+FiqpaQDSl0wDyyfwqNrN2HtiwfbWkWcsr7LDW1tFCFfJb5mmTmLj+9jCQVDZTCEboza7hKseMiGbtTGOZWtRWsf8HB2ERYk/yUYSfIkYpCphuUVNKndjjrWwEEYlDkcJkiTC0kIDgZ0hEFEiHTfL1SbYHZ7EM6n0UT1LH1KyckKCnFwUUUDKBqNE2hgEsldD7ymLZ2TUTcvyaSqbnCm25zdkkJiolytDllksjg7e4v0Kh2CQY2R7TFA1HnIQmQ6IooNnD48rjawMCCo8U8eg0wT5WeReJBWU79MBlshNH0snHoLpLyCj9L+aAphJxz1nMSmXV0+F1IDMe6Y9RKJiZzvDV574Jp566hkMR4dg7+9qry2ziH72Zx7E/u09ac8YHw0R+NQ+saOE+zCQPicGF1aq0nSCfrOHtJhUaSI1UrGIEanPIU3gNNvorT6I05feglzU0zqeQ7jVagqkIGrDEGfT7fXuDbj7O+kUnxAzkdl0Vp3+UJ+0opRJPdiuJoRpM1QXb5/clh6qd//qq0A2v//B/+bYwdQNleJcWFUQPYOeBlAjnLryVA/SOi6BqcREx1FWR7fIiMUkw+mz57G8vKxRoOSclxLTeILPkCDeWMAzP3gGrz91Cqe31mDRUTQ8tDvs5cjR67JhUsc0CrlQpjJSIc/UUZCYY7pkWWWFBjhhzBXnI+U7q4UvffEKvvaVb2AyGyIpF/Dmt/20DIGm9sSk06hIv/prW+ZKkLCjRqcl/BMNk3+XnIAvM4t0Lo2UsskbSVDhdVHcpkPC8oIdvUQGtpTwZTKhwF29dqYuhOVUy0oflMwMYsMbnXilztShpjqqs4rcXENBmDl1G5FyFJUDpkHVuTu74Dmjhs5aRZfMyoiGqI4lcuHpBVSsMi+XNlHsHMa4s5djFs5xbnuA5Y6HVoMjLij/Z0GaM26IRhItwRecJEdHRYTESYcUOboy/Y8fSGPWo0vIP+kgJr3PaoC9Zav2hAPxxcFqBz0NRKYXMrI6tgjh9HgctsZwHhLXR4lNXgsRHdMv5SR0CoGkvBQnyjEkOvlQn3s1r4eY4bixMENuBljcugTDW0RB0lxb/BEn5IE4CoITDKqh+3VxpDrFoeD6yLxkE5cv38TnP/9V3Lx1B7PRHH3Xw5n1Nn7qJ8/K/iA3moUR4ngi+4HbrdXsYTKbwg1MzGda9t9cX8X+4U1Rv/PZcTbTZGbBC1pYWu5Lv908a2L74lvQ27wkxRDhkypHozPtVFw7Hk3Q7nSOuZB6peq5VNK+wKpTnqPZbAr6HQ6Hsm5cy3r8BPcR0yr+oQNbWVmRn3/gAx94ZWTz4T/44D1HUsuZ6e3rCUvVkG7CK5FSV95evaeeOCCl1WpKnTibarYNNyHTqLPnLmBxcVEWghuDyGaaTPGpz/0ltjYWcfPyVfzMjz0muWuLMz8sA37gi/emrHvQ7yFmFyQZhxYnxSvCoMy82WTpMkanrZ3ZHIvpeEQSbAT18OKNCT71sW9gOjnA1d0JfuYf/H2sLAxkE/F9iJQYLAWVsR+rOhtJBkUQlViOjBLgzJI8Y8uAnsTAUq/MzvVccXiUmNOX5qkKC+V8JJEQVN2yIvbT/F5YfpMiLqY6VAczatOZ0Mg4JDsSvQodEetFOhKTr9Xp9wRHjuMjZ/k/4jwcQmyOKWUUMiUVohLFyDnsivoaHYKWsqVcaGytUMloUDkWx0EYFdgbx7ixn2FvwsbOFGsDB0ttF76TYWngo+GSN9NqIjcmVanCEVGoWZZoNCj/z5GkITybk/R03ClTQ0mjykIqcHLCApEaZ0ILSqaKWsdLyuZmHxKFkDI5Ts+wIoKT1pailHSdM3nItagTVWcn9yZIhjomHXUq0xPJUVGKQXTEjn/yYDaPOSFRq20jMlHQDjBYfxBWsIhcBoor+ptHGRrNNtKIKS0DjM7g1SNWVHHPlJHFEe6B0WiOb37r+/jON5/C6GiCIC/wzr93AUtLAQyHqGWOju/j7l22oWhXNclZXi/5yV5/BYd7e1hd62M0GSFNGlhZXcDo6C4a/gpu3thBf4H9cQUOZxYu/tg7sHz69bKG9VD9+xlWOp/ReIxup/OyYtXLeJtqz7LlR7lWOncdmMU0mpUsas+4/+h0yVEpp1uK3OQDr4YgZte3TofjJlcOphb16REldd9UPWaiHvz98oPoJKLUh8JVx3DwQtkGf+r0WSGnZJ5NyentOWbJFJ/8zEex0PawubACJ0/R7TTV8C0LrVZbDGl9dQVhPKu0M0CvR3KPvVFk9zlecSLRm/1QJNwcz0W33xMD3LkT4q/+6iu4feM29g4PcPLhN+KRx87D5N6W9qxqfKLJCFghYoErJHM5+cxC4Lq49uJTKGZ7sFlipJFw7rBAXx3apAZCLY+iO/4nk/ryDJ40rZHQJG/i6LEgojYmeixhG3Q29Og6nEp4H14gOTCXaQUjnzp/PliLWo0k1+5moiMZQK7VRBE7Oq6MNaBzZoWCLRCWTdEhx1ZwsDkdIp2ZTqYjGhvNMhweZSitNm4fldifFijMCBuDAAPfQ5KM0G8D64vtaqg7HZtO+LNszuzgmrCrmQToEN1eQ1W34ngiIZclahJZuDyHiKgxh8f5RyQyxdGrCltSLOGN+LucBUziNKnnQUlqwxyVDiTLDPieK/dKp0R0xHYO/l8ttZf9XM3HlkP6CjbmNoQ0Zse0VJRErJkAVoDexkVY3iLS6vQCputJWsrYB5KnOtpUB9wLeir1BAY+bwYMUhEUsh4cTvHJv/40dm/expsePo2zGy4avo8wTeC3fOxcv44zpy7g8uUrEvCY7pKfaQQdRBG7tNs4Go8Ajj/lGN0sksmCWaonSszmIexmD4m9hAff+AtoL59EptOz7o2IqTwOncp0MkWrzeLAMVtzXCbXQ+tM4bTY5V03XsYxz5zS2dL1HxX0MjCwxYSImumvj7e97WdfBbL5w9+XD2HU1SMf9FCq+69JK2V6kSp20+n1NDD+zdGARAWUMWtOrRbHhaee4PSZc+K9ZU5fRrhZCrL58lc+if1bV9E0HEyGh+h3O8IVEIb7QYCDvX2cP30Kh0cjSaO6vSYIV9fXFnHn9k1cvHBBDJkfuby0IB733PkLODwa4vT5s/je3/4IH/+3nwO9yzQz8dZf/PuwOVPYSVA6ii4EZtLoecEyCJybiepezs014dsmbl//Dso5xzXoOsgpmiV5FW3hl8KEpCiWKJ2ZqrArmVkfj/QgmUquQwZqsUOeqEZm9nA6myH8TFok8NnNLa0R6lw5foLRinqNLGYJOJMZPkzPHCKSnOmCShXoROjYaT0yriozcTTPMeEg7Y6DzbUeshkPU7ORCEeXwBexo4UocXDrzlyEhKN5gv1phml0iO2lBQTwMZ0dYaFv4ORmT/q4wrDAS1f2sLW1jk4fGM2muH07xXxiY2l5gDDdx9ZmHy0/hyGjNQqRJAif5DGt4folx6eOcsg890mn3ZdSKjUzFNoRGcrRJ8f7qR5Xa/SrEdkAACAASURBVCOSUzlt2bNMC+UAQ6ZuLE9XJyswBeMe5XhO8ovc5wwU5HN4NUJYiyMy5LiUpDDRXb0At7vGXvxqEBedDZ0eK2z3Tj1V/pBYm6kwZx3pvGwqglNWj+Ic3/zKd3DruR/hJ16/jpZfIp5QxNfAmDxVnuHmtR1srp/E7u5N9Ae+pD/hLJfZONSrLa+dw85BhO7AxuHuAZY6S0CQC1paXdnCs1f3sf3wW3Du0bcit/j7uj+V4qgOIKiGulGCwvSoPobp5VobBl0lfoleuE6ChDn8X/RjBpaWFiVgyppyTvF0ivlkKtVQpsH/+Hd++5WdDQnimo+pT0o8VgdLPqs8TH0WkNIy1NpUJxZW4yXEyVSanHo6Pr09U6YzZ8+j1ewI429Kb1SOo3iMz37hY1jt+njp6efgltq/Q9hNyEpdALkImbtblmg2mgIxuWB6kFYq8G0ymsqRtCT9CP/YLT0cHmJleQVN18PheIzhfI5Ljz2Kiw9eEK6HXkBO1hSIXh+Gp4JFFij4fuQ1ZdaLnePuC9+CkRxVMF7Xg/ufToKblWcN6ZR6IbfEiWlVTqsiJHVJoPPH7JQm+qob4OggWFVijix9XU51DhaLNUKQMfVQg+PnkCxVJKopgZy86HJ0pR4SaLKTOXMwmuc4nJIbYwMisLXqYXu9ifF0jude3Ec2Bx5//RparRDTmYtnr06onpFeJ879YYOkxxMpjBai+T62N0ysDNgi4OKFF1LcPphjfd3E2a0lXL5+gL2xhTSi42TkY2p7hI3VBpb7PjwvlCoidS5ECHk+h2uzJE4xo0r1FWKQ5CeqZCpen7igf8sUSXIvwvspFco0iikVT5vQI3RJEntSpaxTshpx1ykUDYZkL9e25iPk0RUlEgNoLZ5B0DklinVFRHqUCwOp6k+0cKIBWMfiUXmespcu5rgMjsbIMY9DfPNLX0cvyNC0ZlgbDLB/sIeg3cYszBHNSyws9nDnznUMOk0eWSrvnxL92QaW1xbx4ksHWFzewt7+HbSbHRnd6XM+bpZif5zBXXoIj7zhnWgvbiGyUtHq6MkTenyvDMSqjhZiyshUSPfovSRL+J0KSPB+uadrMphomZzgwcG+zBmmbdbVZxH7SpBTPvD9738Vw7P+9F98pLow/aW62fK4wbJKj+qxobVDqQegi2Oix6cn5JEsojDWozjknGCYOHfhATSbKq02GLlR4nB+hC888QlJo57/zg+w2HIRzacIfHY7l3A8JT0Z4bhBhVisjlnl+7Q4ZGhO6XdLSqR0DCToaHDSXmGoViXmHNpOC697w+MIWo0qp9X1pX+Uzt5qjqs+Aj2KlyJBbkjfSnF0/QfIwz2tblVVEd6jnJlj23qGkgz6rY9TrWYvS4OilmX5M5ZPZaYuS9ZsGnV0MwunUJGpfH2tE9EOasAPPCkFM90ix6MjGUn8KaKxXZbc6ag5GqHE/jDB7b1MqmjzZIZW4MMzpnj80inMYxPff3YHaRzjsUeWsNyPkEY2btw1cH1nBlc0FkquUxMVT0u0vByXLvbgeznG8xLXbwH7h3MsL9nYWO3g5t0jjENHNFVBk4PGCzlSp9NpYLkLnD3JaXg2pnMDd3bGaLcsrK+5sKjRkeN56FBZbdEnQK5dS9Piy6vD44iENB3Taf/EosrzkBdjOknEKOlYdd57PYGOUVzTKT0V1HF9JaWrACnBNi8RlwXay+fQ7J0RhCqnljI1kwZfS/YYjbg+1kY66nkkTDaH4RjIYupzgCyKcPWFa9i59jzWlky88fFzuH75Bo6GIaKQmpwccWFLG83SUheHu3flGBcZTO6TDzSxsrGIoxFweJTAb7CZc4Z2g2MoDmCUHuZGB4tn3oizD/20nJ6ZE6nLOJDq3DLdcsf7i86GpXX1kooKavVw3fbNdIoEOr9/cHAgzk9QNxtYq1SUIj+fc4oNQ4hi0gkyz+a9r+L43T/9k4+ok6lIXXE21XlNtUMRE6y0BbX4r7pqIYpkiFbVOS5t7DIgi5uIHIOD06fPClqRagwHpJfAMDwSBfF8fIgXvv8jnF9dgGdTyansN5Wc3ECURbO8ynyWD1y+FzBnnYpuQOYZywFuJqbTibbBZxq1ROiGDGcfuIDTF89J1Ufnb5DgU5ZeTrKtBgDJYK9KNa2tBwUCJ8Pw+lPIoz09l4eNEVWVhIvOyoJ6ezUOCujE+cmIDu17YlogEnc5EaEqI5KHKUn66vng2kDIIeyhHN/K3703gF6P6SV/pv1rFN/5mM2VBxn0efwIT3no4fKNESYxMJzk8Bsc/clZxxasIsT5k+uYTBK8dPcIYZLg1GYXG505FnpNjMMGnr58iGlCY7aRZDpqNBpNcG67h4unO1Li3DnKMA497O0QPbbR6XhIshI7uyyF+1hZbSGaxDIRkYkFe40une+KgX//6WuYhB4CL8cjl6hKZnpZ9/KYSKWxUJ0/O7rlbCmRzKuBC9aTikkqh9qxgsagxKFpcqQI03qqlWOiMrdyRPeQqxDbcr66Ik/RylRHK3M0ak6ucOkMGnQ2TIOr96STkfeWwzPqM+WVIBbnxlnFIunQNoajuzu4/IMfYGVQYGO9jYbH0ywPcbg/hWN6KNMSoWFiaXUB46N9BK6DJIxk77Kna319DYdHIY6OYmlRIMoklEviMRouj3kpEaxcwoNvejsMvyvpJDcnVdBie8oSV3asyIXFFA4trw8gFHbn+CCDKv2qspa6YZN2TWfDAM77ZkWQgKI+R4p2KjyiaeIfvutXXjmN+sgf/v5xa3qNbOoTJvkBL3Mux2mSdnXXvEx9LnXdR6EpF2E/W/otbG2fEmQjeJ6VroL9HYf44lc/ibt3buDFH17GueUFLHQa0uHMWgoXj55Y8naJXtrty5SCSlR6WKYUYcIh0q6w+UyxKEQSclfOf07lKJATp07g/EMX0e71cDgcyWZjmVROWKRJSORTFML/4TVrR26OwEpxeON7QHSg80NkxrKeIa2oqJIHVHBUcmHJm/V9NQrzb108mWkr523pcajH51EbLOu6oszk62ksdRlb9Rx0qHSA3EwW5rGP567MBD0+9OAA/UaGKHTx/LURStdHGGbod3sYjSeYzXI5YaLbcuS4mN2jEeKiwFK/g6DYxbkzq5glPq7tpDicRRgfzRGnEK4jsG0s9AycWm/j6GCKccbZMDamoxG67baclsDnM2TUjudYWAiQy3HvDg4nc/h2hkcuLkr/zvNXbiBobWI22sfrH2qj1dDBSzLXlsSuyxRIzz4XXiujwUviLkinPhGTaXQjaIo8gJwW10kOopNB4Trrph7arxyGDpWS5slKQCinhtY8JNeX5KtpShrV6J7WEzeqAXFC7svAt6pgfMyNsMLHwWnCAMm+jmYZnv/ed9DAAc6eX8J0NIZveojDBGHMs9QoPhUJNXqcyGeVOCApa+phh0Tf3S77qCKpYhQG+VQKNuk0Q4yPImT2Gs48+g+wfPKSdMdzXWrZivI1+kd3nDofOm7aU22btW3Xp7nqvfLMLj3IgP8Wjqs6a13I8CqNEodfHVApSJ0nYv7aq5hnw67v+2fY1II+UXrW535Xx7fUWoXa49cOR4VD1RERx41glaTddrC1zREIrCKpkfKh7I938MSTnxbO5Muf/zoWHRdnt9fglqnMpiVBzNMhOUSK1Y76HBsiKSoXecNyYJzvS1e1QGIWzzlUyfPECwv0oxpzoYcHH7mE0+fPYDKbIYpZwdEzmXUPVnizPrC+yv+JPFwjxtGt78POhzoEiwe+c0TG8YZmCs0zlqohTRQh0oAok7c0paxPepQHy8Y6j4O8pKOr6vjWahPTLEVOPICOh7lF2jgnTbFMERhBWb1ycTC28dzVVEi81UXgkYur2N+PcfXWFLm0OJCM57nVqcz/7S32kSYTOUaFd8zKBZtB56NdbGz2MJ7nOJrQQRbotj3hQkbTGYZDtgi4aAZsJ8hlwHy7w+NghDrAcEy+xEUeE6XNcer0IvZ2Q4wmBaYRidAUj1xYgVlO0egGmMeeVAff9NgaWpxwSMUs00KmrI22PFPVSDCSx8fSeZEMVM6C6JbX5Hrad6YHsTHFMQVV8r1qZ8N9I3wPI74g2xytTlfaXuQseqkm6lG5OTmL/km4zRMVJ6RT7xgnOHZTtEnCHVXNmDS+MpFud93bGXau3cHOS8/i4ikbnUEfl1+4CpcD2kXICnQWlnF4dIB+r4vZdKyoN+F5Z6ymtuE2ffiOyXFOmITzauayBtnpeIbhtMBR2sE73vNPAZlCwPGdTFJ5DE41Pq4S5lbRU5wwdTI8kkXWQdIovTdtR9ITUvhHWl7kVFHdxwzoDGg1kFC+VPlRCgD5N0HK7/zOf/7KyIanK4j3qhh/EQJVHEzt/epxoeIt69ESlRjq/2PszZ4lua8zsS/3rH27+9K37+1udAONlQRIYhEAUiJBguIijjzS2OOxHhzhCL/5YWRbmpEljR3hN/8LdoTDMcuLbcVIGomSSJEg9qWxNdDLvd13X+rWrb0qsyozHd85md0t+QHgDASgcZeqyszzO+c736IvXjsJNa4ifVnXvpxPeeqd37goF0s5CTqynXYO8cY7f4NipYSf/tUvYAxGODdfR6PgiIqbWhB6rBI74ulBW0N+YOVSWR4wfijMSibxiA8vW10JUSOz8awtojFyfFhMypUKKvUKnv7605hbmsfe4YGeBOkHrKOjEty43hStmPBCEuSdKboHH2Hc2RGdle/l0+A8vWYc6USWwe+j9Wba5guBjKrq1LOZnQ1PDSk2Lpm8toj3skhbAfKkJefnwxWxJc5ukt8l614yhxXRIMnr6Ay4cxBgpl5G+3Qf6+fXsbV1jMHYRMRcpWSCossiZeLodIip/Az1/qlVfFE8TwID/VEojnoTsWQwcPXSPObqHAMDWbteu36G3SPN53bMsTCKGzV69DgYT5kQMMQomKBSyGF9qYD5+RLevLaL8VS7UvKEqjlgsVFAuZHD7Z02jo66uLBawEIDqNdczesWNpoCjsISj/Sw4upbNoBykurhIIsAh7iBLWA+23weQNzCCbWfnU6ab5116xxXpfBzXJUQQYosVYIjNZ//zbLh19YEs+FGSR8wdqUc0TQvW8cu/Ttfs7obKJ8qHPZx69rbWG04WJ7z0BvQj8ZDt93B/tEebK+CcnUWnm/hYG8XcwtzYm4eDMfwnByCcIp8qQi2huVqBXe2t1CpzWMwHMtYbZtV7JxNsd2Z4se/89+iVpjX/PeUx5RBG4JRpbHFLMB8DxzPM4G1jlJZki3/c2onmoYSsshrplUO+UJBUxYEh9XPL+uCxBNaRvspfvxbP/riYvOnf/Kv7xWQbKXNv9832klPfhaadBSQ5iz1KdYVmraqWTES5rCk50VSMNbObwi3QS1B2dmw2Bzgrff+DqVqEe++8ylOdvawWC1gdbaCyaAvmyg+9FyxsTPROApGs6i7HYsJ7QpJqmPnwG0UwS1usegkr3MlyW8UKzK/28GzLzyLCw9vCC2cnBR5H6n2S7ZDshhhdAod+ahMj+BZIZp334WbdHQbJSMaFRPkI7G4EbEn2KhbGG3ZtRPTbVeaIyVgsWqC7n2Mkqunmw7+XBkV5SZnOzsWAiCvg8N2OhWbklsShh6abRe3t3s4t1wSN8I7202MY9L+mYMVCxlxZSaPc6tzuHXnVOJcw3GESrGERt1G3mX+uYuARhknfQwHIQreBI8/XETJZfIBN/0l3NwH3vmkyTqAjeUCVup0QAzQH9ElTA+WmKmeyRgbC2o98Pl2iJvbJ1hfn5XTdNjtirWpm7NwY6+DYMrq1sLFVRsPX5wV7hW5LqQM8GZmgeJpTGCW9xeD3jRLjCdvmpAqWyHiMtnnb8o1U/qBtv+ykhbuGM3XtdjwbmaXTYY0rx0PHGrJhIDDglVYQnnmsmy9dCFBDMuUw1K8ilLDM3GRiSPEExMM32MXerS5heD0Mzz9+BKiIMLp4QGGgwSmk8cYQ8wtLqHXDZFMDPGl3jvcw/lzazg5bMJz8ugw9tb3YBshBsMQ59ZXcHd7R4z3WdRdu4ZpaRnvbx3in/7uf4OKVxfWPIWEsoVK8dIMg5VRUZ5NjpaKQclzLYTEVCGegvB8X/yMCsWijFx8tjrttty/3GLRSUEnGsIGsRzobAhI1uW//+QnXyJ+lx7EUk7SrVLmwJft6zNwWIpL2g2Iewwre7pJSLPntOLRTCoF4viQ+54vYxRxFd5DEr4VJzg+3cVbH/wdiuU8bm/uY9BsYdRpY7aQx2wlB98xxNejWKCHhxoLySYmnsqbZ0dTKpbl36mw5Z/x9COrVU/BGMVyCT0RjHnipTO/OI/nX3oBtZkazvpdteSUk/Q+j0g5UZK3q6G1boD27jVMBgeK0WRiN0kPVYBZuxhiLFn4uj4kcoqytecNPeXsTRa2+rcKCVB4C7qdYtETjObeZ0z/EJpyMYdaDbujqYXY8bC5M8JR00E4MbBY9TA3b6LTNTCYJqhWXHTbIwx6Y5xfLaJcNbGz20MwsWV8ZKoAA+kaXozFRhXTxMF+a4jTzhCLi2Wsr3nwnUCysDs9E71RDR9+whypCBvLRcyV6cNjY+e0i+6IpEUXs40qwnEfxnSI5aUG9k862DvsY3n5nBAyxyGNomg0buOs3UaxVMA4DjFXjfDIRhk5h1tHPoDKN2IkDXEz3TYWMBgyKoZWESzKuokjxsOhgS6MMirJuEkVNv29Hlhrp/IFYWELqZRbSEdFrOTj0OSdgDQ7PbogVtZQqV9BwNxt6Xp0RHIcEiy1o6HB+r0jmONRMEG/38bn7/wUz1ypoFqgx3GAWi2BETk4bg7w0KOPY/ekj24rQnP/WBYLLFi9Nn8r7UAHAgnQkOvRKxvYaR1i92CAmcIi9veO4Fcb2G+OsPjYM/jV6x/gv/id/xq1yqx0XNq8KPVCguvkbWo6rPxwClxTvEVjeNMe6AFZg2KcUxyfHCl2lKP6XOkWnCo0SlppKHIAigWKfp6Uk/zwh7/5xZ3NH/7B72uFlydOHzR1X9e/ZyBZNj5lWgrJuk4NlLMsYHlwaWEpxt8xRiSU5QtYXj2XvjhdrfOn7x5u4b2PfoFCJYe720fwTA+Hd7dhBWMs1opiMl0s5DEaku1KNq1776RXEiI5FrrCZDvHlp2vNeMBECymYbRLDxXxTNEb8+FHr+DhR6nsNdDtMRFBO4rMLCgDibXYcO07QXvvA8SjE9X9ENy9t+ZOuTkCFqcEQTEZvz9uCgCaEtruecTS8EjGgXS9mjK1qazOMCQtPrqhokiQiZSmkaOqCh99dob2KIcwMmBHCdaWy0r5xwTlIiNbbLS7p1hZrCMMY2xtt1CZYRbTBKM+haYmFhu+4FEkbZ12JzhoMYXCRKVkYXWZCaIFvPd+E1FCewlG5gD1IsPtNTepPbRx0B5gKpT2EJ5poGAnOL9eh+0RPyjIWMdxjDYRmc3B8tKSGJ1v75/g3HIBl9ZySIKudDIWM71jbqhSGRy7VR5SGbdL8D4WDeF+y4re9ZnNpKA6O1KOUXzs9ABQ0FUKeIp9sVPxc3nZ4ondrUA5sXgUhUkEr3QOtbmrDMTU2ON0dKOVBW0wVGTMYDj1ZSLxM4r6eO/111HLHeHl51YRjQPkShZsd4hwRL0YeRYJBgMH+ztceFBC4koqQ7kwg8PjJmozFSlalBRYdoDZhTJubPZw984U5ZKH/VYHrdDAxpPP4K23PsLv/NZ/hbmZFRkd5ZkUuUbascjno+ECgs0kND5T/E5Yv+l7yoh9fJ+abMvOXuOc7mE4IkuALF/4mlnYpeCmjn4sOnzGn3v+G19cbP74f/pD1dOkhSazPBR8nb9IXpme/GIxkYrcsheTdUAZPyfbznDeJs25WqlhaWVFTsOsBeUv29y+gQ8/ex2lagF3to9Qr81gdNbDnU8/xWwpJ7k7Ee0fJa1TASW+Rt48fNOZBQbfLAEscjD0AyC13JdNmPIylIhEnGQUBmjMNvDs89/A3MoMen3qQPiAK2Yg9iXUSkn+kVwu5JwAZ7vvwZq21Vs5Up4HPxdWdN7koh+RSk+QkDIEPiCpVy4fnqxbSjtCUdSn/JwsiTTjMch2TAqNGsnTO4UgKoFbw/AkfuT6rb4Arfmig+PDrgSp+d4ExbwtIGYu52BuTk+w46MYmzunMKnEpnCRoXgAamUTjWKCek6/ZxiZaI8StM7auHyxgpm5Gl57fV+2MOeWinDpK2wBvWmE47MQzbMIYWKjH4zh5z2UfQ9FJ0YhH+LCxhq2d1u4s32MarmIUt7FOOiiUvSxvLiIu7sn2Dvs4twKA91cFLwQyTSG47EIpN1dClwKBy3bGqXJH7zHeOJ6ubxeVzERJ5aqsceazKpjgZzSTBYQUF87Sko4uB7nV/GQEUdjprTShKywjPrsVYSkF0inzlGM3RC9c+7zp9gUEdQnnniyv4ndz9/Cd7+9irzLh5vkxy68goV+r4rDgy6K1PCNE4y4ibJ9DDsj9DoteJY6BMQWx1omL4xQn83BzwM3bgGjaQXNzgE6wRSt2MeVJ57EO298iN/+0T/H6uKGJq6mjYJSA1KrHSHiKiGSnY3YugRM6KTZVqpqkJMtXTGnxEl16aQsgho4/VJdXqjCQNUFhsAa4vwwpoUJ8E9/50uovv/Nn/yRUpzTVbb+Am2PJKwqs5hIVeDZf793UqSAsczuaYidYjYMzBpjYWFR/GxYNPQB1FPp9t3P8OFnb6DaKGPz7iGWFhdQcnxce+NNhJ02VudqKHgMrFPwlTwbWWU/4JnDVi/jVGjxUW8T/n6OVXwNaiNBvxbenPSqNXD1sYfx6FeuCMDY69P1LRX48pAQipAi9RQO0oqzs/8BEDa140s9UvhBO656sRKh54XQq0OiGdXLaupOYqKsrIWEp224dkcZd0ZBZMWPSE6kn4slYDJHMzHlIAZBZnFiI4xquH13gtZpH+urDbGF3D9qSeon89LppRUEHVxaryI2YuzuTTEKOQ4FCKeUJjCdYoKcl2AmD5xvFDBT9uH4NjrhFEfNIeZmCqg1Snjvw32U8jnMFR34sNENItw57aMXaYcXT3202n0USi5KhRzicIi8E2NhbgGdboDecADfs0TASYOtUp54gYHj1kD8fph6cOl8Actz5AmxmDKjiWp0/SiVr6U4WkYqlRhYAdFVJyZkQDK0ZcWtAYJil0AvHRYLLi5I5EvvAf4bN53sjqUpkM4mEqsQas0sFpv5qwgpP+A9T/1ZmHb4TPcgqC/qftp2ROj1+nj7l3+Fn7y6ioW5EYYDtcLlWn9qeLj+6QiO0UAwOEW1ZMOlF5JXwc5txi+TBEiN1giFKsd/yAIkCNsYT0xMjQXsHY3k824GEXqRjYcfeRzvvvkhfvvH/zmW585pZ5N2biImFYpISifIik36NTTHuk/s0y1nyghQnx4prHze6PuT4o3pZosNCYF52RZy7KNQM1Xmc8T6vd/7F1/c2ZBBzFNaqrR4i6RjApmsYhqUSu0z6nC22n7A5Jzfm5H6BK0WfIekrEAk6ByjstNJK2+Cm1vX8dGNN1GoFbG738T55SXM12bw2bVruPXxh1ioFTFLrRQtFAp5EePJw5iSsdjdsLry70ICpGzC5pw/EJCLNwU1LVRD82KSxi7rVT+HufkGrj7xEGbnFzAYE8cQtpZgMvzguJYWA2+u4J0Are13YDBkTmhq+ntUAKl8HInKkG6LXQlVxRnRj/+ukb3aIGY8DXY/96NwVOWgm6g0HFzBPJpW8eYRMJI8DgvHZx5u3x1j0A9RL1qozZQQTnkj0E+FSys+sMyTpn1ogNbZVKJhur0ephG5S2St5gSDsfj7hmOcW5qFlzfQG41w3KIBly2FuXkSoFK00CiTIu/gzl4Hdt7F3KKNQi6RhNHbd5soVH0Ui2V0WhOxsqQerFGfQavTgevFKOVtuEaMoqdtuJ0r43QwBXOKHr8yj/laCIt2HBY7IPriKHdHgupSfofc2GmovTxgsoK2JWBSV7ikD2g3yweICwB2MKoQ18+e9yMfGrlW6UhGEJ/Xnf7TjDHOVddlG8WRUkitHMOZnJdyptQWV9Mxg/EQn7z/Maqlfbz4vIdK0dMUhNjDoA2YfhF7Ox2MuhZqFSDvE6gt46TTQTxhAZ5i2B/JQcIoIco1eP9Mx30k/gwGUw9bdzuI/Dp6MLF7tIuvPvUc3nvnI/zwez/E8sKKbPJESMruhVYi7NCE96Ni0RSdkffPe6BMblTWsvDv8vkplKCia8UOZaMsthzKys86IJluUjZxNu3wz37ry2yj/tUf/vfyG4UUlQJHmcF5RhTK1uEsSqx6Mq+mCnEZq6g6diiKIwdFuyQWBV5wapRW1/5xsQFu3P4Yn9x6B07BRfOsj/WV81ioN3B6uI/33/gFeifHuHR+XbxvhwPetNo58DWwYPR6XZS4Bk9BXjIdRTuVz0tR4gdL4hdtGPnaCMTyQi7ML6DTOcPlRy7g0SceF9PvUTgSEpeQp6baAXFcEp6NOcTx1pvwjb7gATYTFqkETrstXhi2p/z9Go+uJ0JGG2d3yAKcfQ/fg+qDdDOSYpYyOsmFTjkj7Gx4GvMv4k2it4KJm7cD7J1SwuCjYDMNkVEgRYy4ubEcjPqqQqayeP/kUMiB8405IfQFkz4KvoG5Gm9snoA53Lx5JLjOylJDEkVP2yFCw5BtSMkvwrWmqNd89IYEjId46EIN1eIEthHAtBn5WkQYG2ieBri91RY2MTsZXoPD4xMpbsvzFYmljYKhrFK7owTXtw4Bw8dD56s4Nx+hVuI4B/EhZrFhMWZcj3jIiLSE7npKnaAbAEF/TSKgKyABY2rR1M4jSxGQ/HPSCdM8MbHgIKtZ8D/aUrCG6APpOy76wQjlucuoNq4ID0kwSxI/hUipACqXADxcydg+PLiL2x/9HP/l712E6+yiUpgTI/VWZcl22AAAIABJREFUM0Kv5SNfceFaeQzOBjDsvhD6xoO66Nn2Do8x26hg5+4eFpcWYPu8Jj7anQFmGx7ytXn85d/egVNaxtdeeEUWA5NkhIXFKvZ2drA4N4tapSLbTeard9pDvPv+XSyvXtBo4LQ5UBBXaSliVVoqpYuLtKvJLGRSbJGFiPeh2riGsmCRBY0wr1WLxs0UhdUsxCzc/LnPPfclMBtmfcuoxBYqY1qm7ZVUx9R6Qu0i1DqSxYgXjACcbqBSIrh4YmiLRU4MR5y1tfNYXF7SC8cbnGAtTHx+62PcuPshLHIOjs9weeMqFudmMB318cn7b+Hzj67BNWysLa7CBBnDNFlSFiTZwlyDZ+0cadgcZYjVqNlXIsh++4yFRhxhpOIzKaHX6YqCtVov45HHrmB+ld3NSEYumjGxLadmSQhgXCEbA7R23oMdt7TrMWgJqn0+T0VlVSrQS48V2eYJUJ5GoKr6Q824BedxpWPRjB6KPnV1n5lMMbqG74EPmCiehX9CZbkyd5vtAt7/9BAzc2VcXK4iHo8RTRycjgKc9toSZ0IfGW75dGIP4CbAlUuL8PO8aahP45w9hWGX0O75eOedz7Ey3xAvofYgwDBhZCsNu8vIeznZeu0cnKAxY+PihQL9M4SwaFoM2/Nw1oqxvTcUQeDhyRkGvaFEI+cKOcler5XobcP4lxFqM7PY2mvjpMdX4sG3e3jm8SqqBToAUgPGHO9AzLekwxSzrljkKxmhTPdQaktRqdTUeJtjkxRrvUfFqDvdDpKLo6zvlLKQ8so0XI9YoJqX0avILq5iafUpMRaX38/OdJpI98sNGUHcyZhpCh189OGbePphE48+MUa9QcdYbtIKaLXGKFfrwkvZudHFbJXhe0O4efozjXF6EAmwTp/s1UXiW7uYX1pEp0cowkZjjs+Ojw8+8VFceArPvvw0RkOmdDLOpYuTwwOMhz0MumcCVQTjGHv7TTz21HO4evVJYZnLVip1aciKDdn1LDa6sEjFU6lgU1Xspoibuf3c3duVjS8Pez5LpAGQ38Zrk01BpG1oYXLwu7/7JbRRGUCsSEq2OSHPQzVP2bzMkSojSmXgcGpAgn6vg08+vpaqYrU1I9+BMzQLUqPe0LQASZJ0YFgJTlrHaLZPZGwgA3dubgV1+hVEEXrdJj79+Bq6zZZYI25sLGDY74kgkbO4x/BjAi0E/DwybVVdrTYDppD8eGPS90VmflFOq1CQGyzx68hZWL90HusXN5CYFgajkaq8ietkjm/kGxkBWoefwJy0RehG+wmGoZJbQsyACmUz0Y1LxPB6UVqkmhEKQUMacBOfUbxKuB+il3Ll88qIYryx2aXRQIunh4yj0n1kAHaCk26EG/sx2h0L08EQF8/RxoEGWiHK9UXsHzfFeKteVcHp8Vkfi7MNEaSedZs4t1RHvc7XOIKd8LUxwWAR7723JV+zOF8SC8rugB7REwlXowf0cGxge/cMi0tlXNnIw8ZQiIA072qfWbhztytdITdDdw9OMdOYQcXnZzDB0WlfCmy15MGK+flamNqWqJYPm1PM1Kp44hEq9Iew0Bfflgld+WRDx5GVnxMBfnKN1EhMDdz4vgO5nt0uNXHM/mbB0ghgjnWy7Ut1fcIPEVIav5ObQ/UgzkjyHN/CpIxPbrZw4eFHsHN3WxjTNLoSu7DYFY0Zg+k4jsbTAS5d8PCdl6toNKaI+kcoVUsg6Xc4UuKmJSbpNtrHLayco8apj2BSwO6OgUKuCNMc43C/hUppEfv79LD20R918LUX6ojcOfyv/9svcHfHRsyuZDxCe9zHTL2BUS/AwuwKLqxdQiFXQK6QR6FYwmOPPaU+xrImS2UzMoYrMN7ptKWY3Ks1qTe0LnkU+GUxIUjNe5DLCRYhzaLS50i69NSYLPO+4sj1gx98iSgXxu8Kep8ye7O1lp7capLDk1iqZOpVnMnKhcjHCNkwxOHhnnytfj8DrQLpbhj7wG2HGmSHwr7liwvocyJrSmXv8gGncxvncfIlxNh6wAwkG+vrFWlz2QbzpmFvRB9dan/I5ck+KM7r/LCJX2jSpEoa2H3xQeaYl4G0MzNzMNjBcCSSkytLFCSNn6OLCvUckwrmI4m05R6HDnYk7wk2YxioFA2cP+fB97h61uQAFhT+3kKByvRhGkWcvU1S6lOODWng0r3cX6FzC6BpALxB9HRKmL4YGjjpxnj3s2PYTgU1ZkrnbSkI0iKPY5y2u6iUXNQqNFG3sXfcgWcmqOUpDiUjOcDKchHlMjsxG2cdDoY1bG0eoJLPoVFW18MgYiLoBDlXaf8EltuDqSQlrC5XJYJlYZ7dpIvbW8yHNuE7noDW49iB55uYq+bFouKoNcZZp41GJY+EwH3Ox9RycPPuGcZw8Pzzz+PhixeASQ+T8BD99jaisCORyhmnhvE0xJE4Jqm9iarrSfBkZyjugWmHws+NBUk61EyawcgZV+kdLFw86XkYsdCwOClF38DWTh+vv38H5caCRDnTL0iMvjgKU9wrjoSG6J+W5x38i3/+BC5d8uCiDdNpM1BXgN2IJEDfRsCxOrbEJGwSnjEoA+Mwj2Bcw8lRR0D4o6Nj2HYJB7sBBoMEc0sONh4p4M/+oonW4BKKjSXYvoed/X1sH+7gyceuYntzDxfWLuPpJ78mnZ9o8XTQeUAXlSKEqb8Nn2WS9MQa9IENVIbp6LZXx637fDB1h+SXi9+40FZS0WZqLcFpg2PWP/tnv/PFADG1UZkLnI5Euon5BybnqRGWktR0By8G57KSzKIj1BiZr0xMdiahkLJoVkSMhbM3iwDnQJ72m9u3cdQ8kKrLuNFGrYIcV58c16ZMkByJiC0OJ1haLGKuUoUpIxL1KDSRokFViHKhrOZd6ZpY+TfsbCYyxslqmsChpQWApyVPSd7AlDEQFD04PEFE/Qg3FBRgcuMhFgv6fqLJkMc4Eo4oDLOiSTmNvc0p1s/l8PJLJC2ONfCMJ+c99z6epvo75aMh4MmtnGEKLYDbJqHic3XPlj2lGOiKP5TXLPwdmxgDa9ksPr7Zw95eG7OVPJYaJIENZdMWxpYQ5tZWZ5HzqKuZSphZzowwlzfh5spoDXiyj7BxvoLhJMJnN09g2zWhGMxVC8gz2D7hSttCr9tHhd7O7MqYSTmcotUbISBOkp9INxKFeXx2e1e0VU40Rb+XoDdOEEyHmKvnYZmuENF418xUyevR69cZ0Q8nwgA2zp2/jG++8H3tfOMWRv07CPo7InxNyKKmhQFxGDJrU/BXzdq52SPplz4zaqCWrXpZ7JUXlmJoIqfhpVTFvGSSyyZF8SHhhU3Z0Rk4aAP1xQuIGS3DSy2aJyLvPIBsAd93797E+qqDX3thFqX8FJgcIlcNEI+Ii+QwHseg7jhH6Y0Y0kUIRm3YfK1THkCekDQ9r4g7d5rI5as4PR0BkQM/N0Q7dPH3r/fw8Fe+j4DvxbSxtbOJ23du45ErD+Fwl3jmVTz95NdV2ywLhoyAmD3z6d/TJofvs93uoFwp3xuj0nXF/S80KG9xhdNGXJZYDDeq6uOThtulhScTZaolrYPf/s/+yZcrNnKypibnepTq993rZNI/yLY+Snt4wIFH1KI6K1PDo8kKkWAs6+sXsLi4Ij9vYrDDiSV14P1P3sbdvVvycLeI2axdQb1a0/hfEpDCIc6ax/jko2twkgjnF2ZE60MfYG4ZGIdBnoX64k71AR6OhD7NboKFhmQjttRE+9llsTPipoofIoFkgs4MvosNEw0mFY4GunplIbGV7ct0g+HgkGEfUizIvhVdCYFq10LRj7E4Tw8YYgaefC5qfM3nil2VmnsrXykrxtqOaoKFntDZx6krdOYEcYNGVm0Ohj8Dz5+jpBSvv3cbO9s7KDgRFqpM/1RavumWsL+/h0IOmG0UMZoYaHYDrM6W4IYtFKuz2DmdgK54c7MFdMYh9nZHMCceVmaLKJEVwKAyFukoEiFrOVcQhjDHzFEYiYr7tE+uUgGe3cFMdR67By3UqjYWqyRgRtg57sopuzSv1qzH7TH6wyEWZ/PgAGrT6MsrYetghP3mEGsbj+Lll38IL8f2fiIyhulwC6PTjxH2OGazU2HBVjvO+zc9P+dEEhlVLqLYizD0700RxLp0pcs/pKSAhwzPrIwXxfesxSnENHZg5hcwf/5x8ZuR7oamWtQFqf0wTg528au//xm+8uQlXL5CqQV9ts8wP1vCWasH368LuE7T+nLVwOq5GQx6R5KCOTO7AM+vwfPriEKOgEU0myPU56ro9ZlimqB5dIy/+MvrWL30CBK/BtOfheEUcWdvGzduf4qL6xvot0eYr6/g2WdeREwRqGDAvCez5z0l+D2Ay/AzoPi0WmV4o4LiWbHR21K/R/k4FFvSH0q9ornByrhtenAqlsslRsYPe+WVb39xsRFtVDrX6Z5dHcP4P4nOSMVqGa8m4+RoF6NcHD4YNNvhajGKNN4lCwR7+pmvY2X1nGiAhFpNV/xkinc++iV2TzalNe2c9fHEla9iYXZerRdj7UaYTPjGaz/HwZ3bmCl6WJ4tSSTtcBzA90uSVhiFJEzpalfWhiktu1yuiICMzEcx5Y7IxCypnopSe2HxanpmvljE1577Otycg7NuCzFjWsXvhn4sAc5OP0EUNCX9kJojWZWyC2BbKaMdzbpoNK43Lh8CwYoiPZVFsZ2OqbzEBH75erSwcMuhkv4MM+MYwELPsc9wZ5GvP4p8cR3tToj/8P/8e5RLwGLNRz3vYRr0dQwwfOzs7mF5ZUYKcLsb4qTdx9JMAY18AjtXwvWtJhaXVxBMOzhs9hEHBVh9EzV6v5g0LueDxRzxKUJ+xgYJdwSaY2HXTiygH08xtzKHdnsPSws1BGGC1skRLqzW5fV3hjE6vRGWZutSuE/aXZEDLM9VhGXMG/S0H+LW/gi54jxeePE7OH/hYcE3mGltRyE6J9fQ2X8dBVsdGSkUFDKnQ8BWLRXYoXDrokbc5HywgKdBezS+58+TQyhjApP3lLJjE1qMsACpC4EyyBPQxcErr2Ju7QkMp7aCwtQVSRpFLJjdT//8z3Djk4+ES2WYvpjVM1HTE4uKlOogGyu6S3L8owl7mgri+/DzBThk8coWlzE/JYktKhQZ6ueLIn5tvY7qbAEBUxWMWbjFBWzunuLGnU+xvraKTmuAucoqnv/GywwgUVtaqR73Q+p0iNKdlHjOyBjVQaVauWeQp4RJedLTaUpV4+xmqUrnxlM3cLrc4F80zCJfR72GNFOM1+RLyRX+1R9w9a34DAtI5i1MBP8eap11O2lHox4kyi9hF0ENE+XmmrDI/6b+wzyxrz72BM6f3xChpMWVXMK2fIq3PvoljtrbGIyHaJ128MzjX8X87Jz41ZoG85MMTEYDHB/cwc//5s/hxFNcWFkCGM8qbn4Ao0qqtaI87LxhCPKy7WZszOHhofj16mkIlEpFnJ62JL9cBH2TWISIvIlLlTKuPvkYrly9hM6gq5so4bYkcM0Qzd1ryNsjJBzLKLbkw5fmiHOU5IZCTLPStSp/oRYTW7QuMuIJPyF1RJdxietzHf/4+vX0VYmC6rWI8hfh167Crz8J025IvC5TRLdufoSVmaJ0LUnY01QGp4y9o6YkVDaqRclF7w+nkpde9BgfZ+HgZIhHHrmCvaMddLpTJCMLaEaouEWYrolxpFR0+qywsAbtEZdWsJh7RYTNsNGJOsjPF7C1u4uvfvUyJhTtHdI2dEY4RduHTWHsLs41pPs8bLbQaJRlhErCCXKFAtohcHO3B9ufxQsvvIL1Cw8BNim5CQanx7jx8V8jZ+xjvs4kAo4bak/Je1I779QL13SlqPAkpgSAHBch4qXbVTL4uTIXMhrJkpIPRoJnBNeylSjKsZ2bQe7tphGWzj0Cu7yOqZWXQ5HMZqrlicfdunkX/+nP/gPyDrO6HEwiLirI3WGelqZjUlHOQ4+/W8B9wSJ53SfyGsRgQHLTee3ZDeckT0zGuniCjUszeOYba3KPTuDBcBsYYwF3DwNc37ouOU3dsyGWG+t49pkXxMY2Kxo0Rs/4bKmprJactONhsFz1AYA4m1CysVNxL322aXbOA09GqLQPIm7Gg5o0D2ER09NapDvAd7/3nS/ubP7wf/x9Ad8yKUJGfb7f9T+wpUonJ3YpQpRK21UhBUpekTIQ+dBJWuU4kOjdufmFlKUbChBHWPK193+GZu9Aso0543718tPCHaBXraRv0sNmxBC6MV5/7e9w5/MtzFbqKBeI4vO0YHSIj35vIIxQtsfjMJBOpdlsyoqP3BpWZmI4bLXJy+GoxZuvUiE1fIhGrSFu+LXZOl741osolHLotnuYMt8qmUrE7uGdd+FFPVg8BSWx0hSdEW0gGBxG83HV5rginOQJowLRHirFovi3cq2rn5Pe9CKzSAmKChCr0Tz/jLwQPmADKqvzFzG79hK8wiISjNDp7uOnf/lnGJ4dYbnmSqgfb+wYHo7afSmW59fmwOeydTpAzjZQLLqAU8Th4RlWV1bRHwa4c+cQFacAqxvBjXMY2zGMHHGtAaq1AjzYGLcGYupUqRcw6Abodw2M7AHmL9dw/e4+6nUPk0EPM3UdJ0gdaA/IpbExUymh15+i0x+jXPDg2lps8qUcQtvD9ukEh6cJ6rVLeOzqU3j08fNon27j2us/Q844wfpKDkZCgqESJ0nMJMVBOhE5ylmYufquy1gsVgvCWNCgRQLCPLh4IOqhr5EwvP+kKxEW7EDHZe6nKKTl6e1W0Fh+QooN/YOo4GUXfNbt4v/6d/8e7WaHKC+iCcdyegYz3swWJrdYyZpaNAkMc8nArsFKaD2iYYAqpGDpohk+ixIvPjeWCZZWZvHCNy/LGExGtOkECFBEYFyQEfijWzexuLiEYW+KWn4e3/q1bwuWqL5Mmk5x74nnJvMfTlXS6ZMfo71D5n2jA5WOp8QUSUpl8dNnWnPhtOsWHlNqMSFYppii88+iL9fZ3NNGpS9YCHwP5HjfM8hKNVLZeJUByfcd+zQDWFWxJLoR5J1i/cIFzM8vwJCHSfkM0zjA6+//HGejY0lCoL3Bc0+/gGq+KpGvhs1xZQI73Me4fRPN0ybe+NUBgtBAvVaBHVP7U0OnfZomPEYCktbrVWnxZItGMuC4LytGrobZ0VB8RztRqo6J85TyBcF12GlduLwha3SKNGnaxe9JWEAwxOn2B0jClpCYuCFSBSzp9WkDaqiFAQ9BiZXlyWrzpB0iT/MvEe/pkMzTLrNTVPmGYjpcM4rnDQ3ByG0JQ4zDBMddE8XKw5hbeQrlxgx2D27htV/+J1TzDlYqPuJxH+3mKfLlGXRGIcaTEer1Aoq+K1R67UKnQj8Yk6sR0F2Oam0HJdTRvNVBaPpoU2lZslH3x6iYMaLORKKN55fzst063h2geRRjZExx8akFtEdH8N0CXAn5DNDtTUQrRfMqU4IGc+JTzM+lUqSv7hS+zdPfxtZxiK2jCIa/iiTxUCl7+PGrz+OzD3+KHNqCReV93sya0smFA/VX7CCThBIC7QLDyISfr2DCtM90NS6RLrEhcTVx3BYAnU56fmpwT/yFvCWhSxBPExA5ze9lN+nXUVp5FFPDVzI3N5lRjA8++Ai/+PkbCFloZDwO73GnRNuUtg+qutbugF0mYjKFuV+dSkHi5pMF0SX9IfVgJmDNLeJLL1zCpQsluHlfvj42bfSCKiL7IprdCJ/efh/V2owUNxsFfO/XfxMi6Er5whm3JuuMs81o2g6i2+08UGzSSiSjlFD57k04PJzFKTIVs7Jb5Dpc4JHUh5kHNg9Mdob8jL71rZe/uLPh6lvl6PpXVg4zwDhry+5podIvuIcvZCZCE9VGsdCwm5DcpDiRaBXKAih2FE4mi02ixaY/PcPhyQkG/TGefepZNMozYn/E1SqmO/CNQ0yGh+gPx7j+6RCffdaVU6ZWqsAxGGlCsl8O/cEozWHiHKzuYqrtUDKXWmIQsB6Jnkko2sRdhOoNLC0v4fs/fBWvv/06Hn/iUczM1GRlz4PCSgY43X4fxpT8c801UlfAVIfF1EnpbEgXp6eKEgLJM5KgeG4geLqKGj7b5vF3M0lT3foJSKsuKk0SyMZVi3anwGk/wSiq4/Kjv4ZgYuAXv/hrhOMuyh4wV+FWjBlLEUzJNO+LSr5eLQnxLEvq5O/hRsdzPMHY6A1Np9PwzEJvEuOM7nAO1+QB1md9hJ2udI+LS3UREI7PTBzu9dENR5hfL2BKIy1fo475PoKADoQxSkUq8D0cNM8wnhqirSrlXEzGQ8zUHUSOg80TC7e3yc6fR7vTw9J8Ba++8jX0WrfQKNF/WFM95XklRsbrJDonMtXzMDniRJa8Z9cn0E9vXV4DldYIsS8cSLGZhj2Eo1MYcQvJpKvJo3ZOxiMWJp7WNDISewqOo14V5ZVHEVsFGU9JQCWWdXLSwp3NXQSjQCJ42NXwdM9GlCzHXDsMTQJlYeOGUvR0iDGcGKoA52vljs88hRW1kLdsnFtqYGODuNcUXtFCGPkIjRmxAI3tWRyetnHj9jVUqjVYcJGEDr736z+QYnMPnUmJfPf7mwc7HVq29AXDzOAR6Yn+UcyUAMB0hvSUVyceQKkGSiOf1TqFY22G7RI8fvX73/viYvMH/8O/TM22lY4sqZckUwl7UsVaWTFSs21V1fJ/WbhdNnpluIO0WAKIAitr59FgGiaVsKnAk53Na+/+LUZJD4fHx+KX+42nvoFquQQ7HsON92FFt+CiJTcOAeGjEwPvvttC6zSQBAZxmiMYjZw8sOIrLDVAHdQk/Cz7f2xBuIJIkw4ojFR1RrpVyvl46OHLAg4/9ZWnhOgn5s5cjWKA1vb7wORMW89U/S7cBvFTVoROIlakEFGyodQBzZRmUgFfFj8z1fNI4ZaOQy1DyRtRVF/Jh0I4E/CNHrQWhtMYB60Yjr+OC5e+gvfefxM3b34iW7q5uoNGxUWndQbXL2FMo3GRR8Soc91sGeh1BhJuRgyLDxDxF3Z+45YBs++L4147odAvRKMGXGYxGbSR82yx+ei1EnRPgW5vivawj8a5klDnWehpt+BS2+NYYLJNMGVh9HF4xCxrD0WPVASCn0wXneCoD3x2YOK0Qz+ZvFyD3/rhK3jikfMwMQDzUHjS8gFnbIzE1aQsV2GSmCRvsvgw7SAt/Hx4xcaQyZZ6YJoSjyxiMcSTPsLxLoLObYSDpmSBjQd96SbFbIw6Mcb/0nDcyqN27nHEFl+bjia8cvRupvkm/4BdjcgcBH3V8Yx0DokIkptQC1dIUqjly5KAXXFvbKA7pI6Nb8FAzu3DGG8jb3RRcPn9gSw9Qh6kmEeIJUztGgyvgCPm1N/9VJYcOaeAYJDg2y+/CitRjd29LkGqn3Yp94nCpGOoUpvbu/trq/u2MplIWuKN+blMucVVDlKm8BZPId+X1yCNRRqHwYL0rW9/64uLze//y/9Oigs5HyosVGJPJg7UzRLxF3IeFEAkAJexibNtVaawVVxCZ2VulVbOnUNtZkYeQJYt/v9pPMbr7/0MY/Sxf3SMcRDjG49/HYWCC3PaQ8E4gpfchhGdwTF9EVS2ulNc/6yDmzf6osKdxqHMy1GiIjQB5QQM1shU7Tx0+yDrZ/rSCslLs70dxrgINqTrZ8sxUZ9p4NuvvIJ8pXhPOeyYQ7S23xMGMa+haFF4U8o8qyejfH8aVif8DNL/bB+GVYRXmEds5vREdfx7sboy34vfiLIzWQ9FsEkwmREvAhzzvalMITbzGIUe/FwBP//7v0K3fQQnmaCQM4RFLHXWctHtj2C5aTKFY6JaZGwujc5VjsHNV2JxQ5ZDeGYiOKH/ronYV7uIesPC0oIP24wwCUciORj1LGzfYmwH2/oBLjy2gpPuLuqNsoCjDBXkiUfF+eHJGBPHEK3OTLmAnE0V+hizcwXxLt4+SfDB7QmaLd4KNh69egU//sF3UMm7ktUlnwYLR+p+QGRBT2LJbk7tUHSTKCO8mN/w+qpUhtatHH4pmI0ZIJfKZIxoCIz20Tr6BAj2weAs8mjEIMuiOl8xt1FkY/HyMwrOCiapQYzs1PVwUq9hkv1EOCt4GzsWTY3MRmKetKQMUAfFzSaPjx7V92NyptSjmoXft0bwsAfHOEAS0T3SxcS+ACe3hklcYJ8Pw7bQ7p3h48/fQzGfQ7lQxbAb4ZVvfh825TPy+WR8t/tYjGI2920k+AxL1lkm9daW6B+wWMSCg3VAhMHEPJVIKXyr1E9b36cpDofqTGni+z949YuLDTEbiWlJu5hsbNI9uyYESBeTOvNlYFGG2SgrOmW6pupx3VIRzTZw8dIl1GcIIKrRsrSX0yF+8dZPEbtTHJ+2MB5N8fXHnhOLT9uYwDfaiMc3YSUH8BhmlhjoDwmORrjx+QCt1hRjBoGNHZnbdY2trWnWDstxxL2g4CopiCYFR0VqYhQthTXFTBxbDKd/+KMfiK5IUAFu1qZnGBx/gmh4lCKQVMOnSvjUXU/dCfi429Lywp5HobAAL9+AYVcRW+TfaCdF7Ep1PSkbWqJrlDEsfjipAZluqehLzCurToMsQmftXfz0p/8vjDhAvZjDaNjG2tKCjClHx8diEEbCHsWVHoFoYyIix0KOHr0cL1nAOKY4mHYtNDdpvl2EU3IwwQTFIl/bGIV8GaetEzTmiKPlsb/ZRRK66EcB5tfnsHO8iYWlhvBJeqOxCCiNKIdWK0SpQdsHYDwMMNcoIpoQ0+nBo0jWrWFrf4L9Jl26ffzWj7+Lx69ehG3SypS4F5ncOhrwunNzozwb1d/ptVTWtZAgJblChcEsmkLNtzhiG0hMYj4sUqasrZNxC1vXfw7P2BNbVILFavwWiHRDNER+FfW1RxHZed0oCWtcfYz4teR5cUGRsZslRZWeOCnvRO4pfsZC7iTnnCRSsoknGEzY3biQyHB5FnSzFyXfAAAgAElEQVSMt+Mz5OxdIDlFPMlh4j0GNzcvUcIx3Q5g4mzQxQefv4tyIYdqsY7mYRc/+O5P4DIa5l6x4QtWMy051+8hxPrPpAiwA1fMMOuGdFurN6hCAzrVkF6gaoDMJliz6wmVKIGXhmMZPvS93/wSY9Sf/vG/vlfZFGvRbUlGW1aLCWViZmNEVsIynEdWyTK3Bxo+PmaEJzNn8rj62GOoVusKmskpRN3NEH/zyz9H5ExwcNIUu8jnvvJrKOf4kKsrnRGfYjL4DDn7GNaULSYzwgnOOeiPbUztOYxDcgZmFE1Pv48eIeFYw9FDZmynJs38bIn+SzIrH2hbRxnt0ExhTZJdydUiiXzkzwhuGHdwuv0OCs5I/W/FjlLJXiQX8udyXGK6Y668DLd0FV7+MgyUhAtC2b8Azam3SnpV710kYWWnAp0HkxaViZx26um4R+HjaHiKv//lX2Nve0sKJ8eTRtlH7/QQ87OzGJP5ORwj5+XkJuc62KVzXkCLTbJ6CepRze7CnuQwbQUoFW14JQuJFaBS9bB/eAjLLMvDX6rQktRG55T3RR5bR4eIcg5O+qcol/I0oIPrinJGSGsnx8eYhmMsr6zgpNkRsuNDF9dxeDTExzcPMVebQzFfxVZzipNBhN/49ou4emUDBd9VAqGA63yo1ZeY3Y+46k01jpeWDPxsiDvxQKOAVvK7HAulYk7ibZkpJaXdFgIDDBLfohE2r/8KZwef4qGVEkwzSCOBOf2oXzXH2djJY3bjCRmjFJNR7orqi+hoNxZWreI9is1ktBGhjgjPS8XKhBt8J6epmbS9CCycDUyMJ0qFYL/DLsJPBnCwjSg4hGkVYBWvIrYaIhvhPcSMdnY2b3/0hhyoCzNLGHQmePU3fihjmsx62WInqxz3io2UbSnGmgCqrHQds7IuSAuOfGsa2KhgM58RrVhSD/hXyhjmFwcj3RDyGaO/d1ay/n//kA1u7Gyy7VMWVHdvtHiw0Mh4pGCRtPxkmY4pdlQfX3FdYSckGxvmUCvHYWNjA9VqQxZtEppqUD/Sx9+99hdIvAi7B0ewjByef/oF2RjIKMROII7h4wgY34Qx2YQJVnhDHuzhpAo4jyGM64yDlFVjzrfhuYlYIiQRVc26KhIdUqocYRaRbBfGyuyVvB05BfTmkBuKhTZ1+JN1atxB8+7bqPjkSZDkpQJT6dL4eqQbMeEXZuHXvgqnfB4TsyKrTwncI/EwVn8fCf8Wc6f0QmchYenJkqpZ7mNoKRYhRSe19OB9cnS0h7/8yz/HweEuCgUDRtjBVx65gFqpgBu37sgmaKZewtHpMcq1OoajGO12F0sLs2i22mLpkbNcFKMySpGLgjOFm0vgFoBSxYHl5NA6DrSziGm0ncfpyRCm7aM1HYDI9DBmnCvdVQ0sz89h8/Yeakt1WM4Um5/u4+rlCwLWf35zV3g7tDDdO5ngsY3HMOmP8N5WC9vdALm8JTEx83NzKPplVEo1PVWTiXRp+UIVJ6dttNttjIYj+YsPDTspSmE4PkuRNpgVnkMhn8MjDz+EjQvnkM/bMl4G/Ra2br6NQes65ssuSkL1iBFQkMqTntc0NVIPDQezG08iMunux4eMmFtqQ+E5GI16opiXi8itlwgTCfaTV6UZVkL/kJuHhSIPg9ahTH2KPLT6wGCsCnQSYMvFCF58BCc6xIQRz1YCy13FcDoDu7iBaUJ80kJ/eIb3P35TituF85dwuNPCb77yI1mUZC1Mhq3q0at40v0ZSe1hVFCtmWXpkJViPDqKkbBKoiTtWag70xU4cUkI/YDNiLo/8EDW8AJajb74zRe/uNj86Z/8kc57/wiWvt+1aBFRsVoGiKaVTsAkTXQUFF6AY423kBnXsnD+/AXJ6dEHiXErppg7/+z1v4DpTbF3dCKRIr/+3Cs061dtloCsMYxoDJt0tOBzJNNbMJMBImMBw+gCLO+83HAT4kck7XkWcg61Liw0/OA0wF5GFnq9sIuhIVO68RE7Tjm5tCXk++VNI7gV1/SSZSSqILT334YdjfTmMRzpVnjDiX2nMKI9hCijMPs0irVLSMwqbMkhI/QoeweJux3SDkIUHXqpbVe7PdtIP8c0HZOtrKS2EMMwuQHgqcsHLMTRSRO3t7aweWcPZ2dN+E4Ic9rHlfUKpqOBbEvWzs+LiLXb6WL5fAN3dzpyhVdWZtFu9eHmuMELYQxNRMcD5BKaZVnwijxJA9la9fskSCpB0/O5aqU2yMLB6BRu1cHauQUUCg52d++iXG9g++4pKpU8Vlfr2Lx1IparC0vzuL3TpDgfJcNDfsKuo4qt0xZunY4QWL5s7fI5MqHZtXJkoWkW4HHss7kq5ubQk4ckGA1RyvsydorYkjdMzGz4nPopuY6A2q6tWzQmS6zM13F09yPs3X4XCzUDlQIfIGV+c6OUEQBtOBhHI0wsC8sXv4rQLCicISmdutrm1iUICWJzPFOMJEtv0H9OI1FSWCKYhsj7Vep0xPazH8Tojph66WEajWBFdDY8hTHZFnB8RIsKi56+OVjOAkJjEUFMU/oi+uMx3vvoTVhmjIvrD2F38wA/evWfCKZ5D5eR0SzThOmIk7qhy7MnrgIcf9LORu/7VPOU2u6qN5XGRKtNjGbQi4xIMr3ox+SL7QSfH9YFYqHf/f53v7jY/Js//aN7a28xc07pyWLxmeI02QbmQVe87CdrO8ZGhBdPT25+n6RhmjbOr2+gUNJio66+JoZBD79656ew/Cm291nRTXzz2W8i7/lymopFA3+uJAoMYSV3YcbbMOI24mQVoXkZsVPHmExQTvDGFHkvQs6loFFbxZgXnxTzFOzmTJI5jN1b/T2Qlsibj8Cx4jh06mOHlQhm0zl4C25ClikrvASNpGCxZgolhofOgADgPFYvfB3VmQvCMBWN0yTC/mELR4ctkUoMBiOZ40W3FYxhuXxIXCEjktvgezQb57hDjIC9bSRrSP4serrc2ryDG7c2cXR8gsl0gJyTgJB0NT+FZ8XwHFtsOttnPRG3zs6VcP2zOyiXKqhVCojCsTCsjw+6mHaAqBnAnMQoVn0EcSC6tJiJA5R+iGWlWsMWyRdCjFbYRaFuY24+L+v1W5s7CGMXI1pnWlOsrMyhedLH8cmpjNHk11xYXUTdqeF4s4NOP8bd7gDboxiJlxcciuPoOOCYzNGDbGWOvB5ci7nT6vlDbIg+zPk8sSc65SXIMaFAeEmuMFv5+fh5X3RSuYKFRqOExy6v4fjuhwg6d9EoRGKkn+miqJW6pwnkfY8pQsPE/PknMTGLYlrGnpQHk3Yu3NKM5BBTL5wsQ1yZ4Vwa8MGUCBhRRTOokE6BBmLbwCC00BvxZ/EobCOZHsv6O+yfIpHNagTDtkUlTv7QeOpjmjRguefQDU28+fGbYl969aHHcOP6Jn70vZ/AY+ckrzIFzNOuWU3s7nc3/NkcTfm6MpmMwjSpVEHCDQS1vjdesevTQ1jBYSm+GYabRhILXcAw8NK3XvriYiOqb6nyaURpZs6dZtBkhUYZhrpMzjCcB9nGilRrZpKS07itsXDu3DoKpbIWDwFBWWw6eOO9v5Vic3d3D0ni46WnvymhbnzrXGNLbC0ZnMkIVnwbxnQXiAdIjAUEyQUY/pL4jLgsN8lI7DvzLouLmgCJ93DqKyMeMuTMZDwM4btkvBf9AFlk9cMmvZz5gqSeJ4jDU7QP3oJHhiz0JKRCXGBKAQwjeTBh5nDacTCOG1jZ+BpqM2voDkO898HnuH5zB8Mxxzt17WOLSr7DhMkDdCCkiZZ0iTxV6JFro1olMzhG3nfkASNOMDM7gyCY4ui4hfevfYizNmNbQ5EjzLDbWJ7H5s0bUjQZRVIqFIWZ2uudwbWL8nlUaw5mZxu4/fkO7HEO7sgVHN0peeiMexJwZ3omhuRLxSaaLXrMALPFMnx+HnaIuSX65Z5hdXUVB4cd9AYB6o2SbGS63bFsvWZnKDj0hcG82mhg0oxx+9oBBoGFvVGIA1o2SMROBIMdw5TYFwu5AlUEtxn969uGmKljOpLwQuE08aFMYng8FNJugrwhw3bglH2YOQelRh0XL1/EwkwF4+6hRPFMAnbRA9FY8bOl1MA0uLHSrp3YGrlBi+uPInHKuhnLyHqp0X/MroZfn5qhaYrBfQ9pxTfUQoTsXspYZMvo2AimFBCzqPZhR8eIk6ZYT3CtroLRBxJLRN9FDVUJcFbRi6v41YfXMA0ifPXxZ3Dz+hZe/fYPkfcKgjXxQ1PqiS5ztDHOEi9TmkYW5+LxiM4W4ClBJJUqsPZI0CQrYsrB4U9/cGOtYxXX+hmNw8QzX3/6i4sNbUHl12XWEqQni9uc4goZ3qEU8RQKkTSGtOg8sInStkwBMnY27CbOnWfOd1nAuKxt64/a+NU7f41c2cLW9g5su4hnH31BFMGKiHPWDmEnp0gmR3BxgCg8hBFPECU5JM55eMVHhLdgOtyWhPCsMUo5etFowFwinrapuFGMfzQNgW9B9Ecc6dIbSRMZtbLLmk+2IfwcEkzDJs723kRebgTN4aFlJIsMY36lyEqBdDCJLRycOoi987h09UX8x5++hes3DjFJXF0PM2khmsDPueLrQq8QivQI5ciWwKTxF31zKczL6dhGw3AK+qwIjXpNbmTeYJubO7j1+U2cntxFzgvQaDi4fHEJk0FHrucojHG035IbZ3W9jsEgxqgXw3KnSCi6HE5QtsroHgwFlOwHExy22wgtwCswvI7ZQQW0232EowhlLydm5tW6iYevLOL4eE+uE7GYajmP1cWajJ3dNoHcBLWGXvNBP0DFqePsVhvtOz0kcNGDgVY8QV+En5IkKC50TMJzbQckCPuuKV48ecdCzkjgIyI9TiONpYumLIDjEHFCB8SAucmKCOH5Ni49/Qwuf+VpxQCTQNbKYoQ1CcWgDdOxuAeaCZ0Oh1IAuFSgD/Di+QuIDILVTBFVgQHHDR5WZDXb7HgTUheosaMtiarI+Q+aRKCdOcdlGr2Rr0UzmzBMMBqeIYmPMBnvi9RFqCWs5unqXixQPROYUgTM0d9EbFUxMBbw5se7wkmjJurDd6/jB9/9MYq5koy695/NtKO519Wk9TINVlSGOtNEU0qBPJdcAmmHwmJDwJ32rYL4pJ2a6M/YsaWpK7R34eqb7n8sct999ZUvLjbcRt0LphMhINmoyqfJ1OD8DXxQqfDMkPesu5H3lMJN2iFNxWeGmVHESC5duox8sZziVBr8Phi18dqbfwWnmODuzj4cp4iXvvqCON9xx8lTy5gew4xuIRpvwTKmsj41DY4yFmxvDn7xEvrDsmylyDXgGJX3SEE3EYthFjUbqkEShzcxdLYER7oP4umczfNAv45DXhbMrgAfojaO77yGgkPx30gylXkT8vCQi0aTr0lqLc1I2mgGgbGEpQvfwP/9H1/Hx9d3YLsFWe0WGBMTDFDKeeKsX/IZ3EcjMTFOgedwBDCVUs4xyrHh5j14LrdOQLVUEK8d13Jw2mpje/8Iw34HMfooz3iYnU1w6XwZcci4VhthQGq/jULVQvMsxPZmUxXolC/Q/hGuAI3R1Ec/SNAaBJCkEdcSSQntITkZByOSFm14XojFRRfnlqsyEvp+UegB4+EA8zNVCciTdAsmAyQ2bt05RG/A913FZHcMd2Agb+ckU3uMCSKSK2lY77uYCEksgu/SECzlQ0l+VISIESQet2j0MeL6nq6Gascq+dsWXy/xM001HZnAIy+/hJVH2aGo8Jd+ZCJNoC+RBN2xSxWIX+xMjLiLZBJgMOwJoD2RJ1iRRukUhFumIYkqzFSLEO1qFETVw1TtWnQLyjWyo2ZrliMP5nh0AsQHGI4OMJ0qyXOKUcrhUSJtbFI268vIZNsTJFYefczjnestcQJ89mvP48O3r+NH3/8JCsLizrRROp1k62jBJKU7u+83rNHFtLZ9kF6jCnj+GSeDLOSABSaTIyheo15NqqPU//GZYofzG9/59S9RbNL4XX5YHCUE8ElX3xmnRh3V1VRLljwpDpI5/KkJOrONTKnE/CLaLHIc2rhwCbmCMg61LJnoj87w2pt/DbdoYGf/EJ5TxrdeeBHROIQZhUByAkS7mIy2gOmZpApYNhMB1MybzNJKdRnhtIxRPAvPWkDB9+C4I6Hqs7MhfhBN7yvXJU6VBSXVeCkZSQ2thOtgO/IgKylLL5Bsmibk2XwAKxpLBK0ExJMcx/xni6phA55fUXKhkYefX4KVW0KxsY7uMMb/8b//OwQES3M25gs+3OkYdqwPFZjkKP6FNAJU0pjgA2zRTXKCaEyk+eGc8Lj65dhAseqUlg9iqQFM7Sn6SQ9LGz4urvso+6TIqxiL/9crFvHp53vIuSX5E6rxfYKEUxK3XDSbA3GYo+k7Px7xm52GcFyuffkXC7wDL8fWeQjf0ZtasoRsxsMQPEywfq4Cy+zDz8+jO3bw1oebwmh2Qwf5vo9CAOQtXx+weAQvZ8P0bCFUStNM9X46zvImFuxvMkHAjoPmZxG3Zq4ot/keaFTPbShPZgs2HHJOYmB2YwOrzzwFc6aBg5Mj7O7uCpltaXYG8zMNFDIf3tQJkb7HRIoM4jIm7XAPAG41BYJUrEI6G5uviQeDjtNqh0LsRrtl9dxRVnpWdBhuJ/HProdAPieyuU8RBoeIY1poDAWwVtA7kffL54RGcuy+KcVIzFkMjTm8fu0Guu0hXnz+ZXz0zqf44fd+glKucn8KSacNFas+SLLRIsgv5HNK7JXH4z1YRNYRmg8n7pBMVqEg8wEKjKx3BItVkJkHbb/XS2UkBl5++Utso8gg5oMmq2CaRaUEJcU3HoCB0+rJciGFaTIVdJodD1+8gmKy0Zc3Sp4NN0/rGxe02MgwydHFQHdwhjff+xm8AnBrcxt+royXnvsmzHAILz4Gok3E0Z742cRT2jWEQk23LBovc5xjQfRgeTZiaxW+tQHPq8LPqz0iyVJkeGrMhc6x3EJxFZ/eOinzUT1pRO+Rtr9KrtQZWhSvcRd7t38JCqdZ9GhiFXCVmbhwPTJofVSqizAJBNrclJSQmAXElotgEuHf/p//Fn4UY82z4EzIFqU5GB9qckMBm+5vsbr18eaWiy1bLm2tNaaDr1+BO8G0hJqvnin0nxnaIbpmiNlznlh+ri3NokArZXMinccwsPHBB5tYWppHOB3Iw0p7DhplFwsNdPshEqYZkGdnMMPBQrfTQWO2juEkRndAztJUCqRHYk08RqnsSaGR1MkYaJ50cen8HCrVCJ2ujTuHfRz1xjBMFxhEcNoWnCFQsAvqckg7U593NzshFvJUhkC8Lkkwng5F1MltHbvhgGNPrJ2NgJVxhHKlpBYHhBdCA9MhRbw5PPyNr8NbW8WN4wO8//7HODtpC1ZIw7RapYS1tVU8dHkDM/V6yi8hPueoLiHikHeECbVw4npLtrAuPTyyrgkqmxnrO+0IMlA25broc6TbTjKIpetxXVHxTyOyjYeIxrtw3C7C4AQR8U0hJCqRFoELv2DD9sh3m0eYnEdoN/DGx+8gGvXxzFNfx7V3P8H3v/NjlHK0+dRuRrJmBVdV4zuBQh4AjMX6hJ1xihOmwI4sPfjdWSosI7MZn8RunyMV3wujkehewFA6fW9AuUwvHtXaPfHEY1/c2fwv/+aPdQxKC6G+OH2hWQxJ1poJxpHmCHMVyReTMY91PaiUciL3kv/jOti4+JBQ7KUTFfk/0Bu28ea7P4OVAzbv3kGxUMeLT38D5rQNO96EGW0jGA2kC4qkmyGIyeJhIGQLS2UvewIK8XI5uLk1+IV1uG5NWjzevCqT50o+TTkQm2N2H1p4qLyVtWf2ftO2UtjU5BYkoepOgi6ODj+Qn5MvnkeusAbbrxFRZTlLN1zSb0nnweJIH5fTThefXf8MNz78GOdqDVwq+bAmfcE1BhHn/giuEGioP4kxDbkk19NHECP6/lBbI6Hx6cnJFpsRvWQqywaQplnA2IwQFUwkfoBCBZib8bC2yIeaox/Q7EW4ubmDxdlZAanZtaj5UR6n7TErjIxJed9DpWCh5Jtix8pxhyLQk/YYfo6ICcmWE6wtz6HXakrrTTOoUQD0uiM8/MgKfHeKg90eJoaFsZGg3R5hrlZE1Stg61oLyciHS29j15SuxrS1O5C8bmryGLvDzoFAeZ42mpRQsCObolQqiAcRtToc6Xk9CUqXihUM2zF2Pz/DaBBh4eI6vKUFXLt1C9v7x+Iy6JdKaNAQynPw0EMbOLe2hmKhiNFgJA8SR1cyyMkrQnSMaErHQdqMsNulw2QEzy3Jw6o4bDayKK2Ch5ZQSIg5skhKoqp2RMS22BYTBB8FtA5l5zpG3hsC4Q4QsdOhqhrSvTHRwPVKiMwZJNYaJuYMJpaBdz56QxIVnn3mOVx7+1N891uvolpqiNQibW/ubYwyPFJHKRZNHaUIcYgfTdrJ8KAV8EAE1TTOssTNj/+Z0UiZh3cmR5KuKDXRIudG3nuS4NVXv8Tq+3/+Uw2pk1V3iqorks2OQrONMpLfg7YSuiJWtFud5dK1edrxkABH286HLl+RYkPMhC0pK3end4q3P/h7OHlTik0+XxPMhrtYJ+GKewvJtCOmQuPhWIhOyiXgh6rgNAlUQdBHrjQH01yBn1+Gl6MPCNtROt8R7KIu5X7QuoJwKkqLJI1QRy7e7Or+pk58IiSFktrM6RjHx1soFOdRrFyGkU8V7FyBR8xXGuG42ZKMrFarLR3BaesMp50z3cgFE9RdB5caPvLMyeY8ngPynjCBANOV7oRdChXj/CzDEc2YSMmnGx05S8oXEr4DLQrEMImnsZIrYzuB38gj9olODFAu21hfrqCS94Qrs7ndwUGzi8WFBkxLDeppwWBbRRwct3DlkYtyqh7tN4FogkZVY3rOukP0RwQsXSyvLqDT7qLdamFlcRbDHoWpBiaxjZOzkTDHN9aqmKmWsb11hMYMQek+zroTeHkb840GDu/2QL5lqcyiQiCSmiqKTxWgz+UUA+Jj6uXY6WiaAlf/iayVCeIDw8FItjxcBvB/vl1Ac3eIvRttxBNTPIcCEu0sU2QuiW3BqxYxt7KAxvwc1tbPo5gvotsayGavKV3cHC5evATbYlTJgYzPIqgUz2l25JrPxN+pyQz3c9n5YGb3z/1iI9xlYWyLKBkmJjE3sfw7WdnEcwIgOYMN+i0fYEpVOq+7VYSfW0EQzSI2qwJWRxak2HRaJ3jphZel2Pz6r72CRnVWWfGZP03WX8jclOrBZeRQnOW+Pkq5dVosMrmRdvmEG3hw8n5jN6hiYTXSUsxHmfPZ9otEyy9lnsVtlGydeFTKQ6wkvQwAlh94L6ta30nmTayMY3YBKXlObMjU8JzEPobWX7x0WYqNzJHpmvC0fYT3PvoV3DwZprdQqc7hxa8+JwbXjtEXTRSiPVhxDxOyFtNMHwlr40Xn66RUgMo9dwVIlpHLVeH57AhYXNhxKMCXgXiZIx5fm8zYwplRyhNvaJqLc5PAkZK3O9fcvBj0im2ftbG08hQSawERx8VoKtlIW1t72Nzax+FJE51eFwEZaCKm5MaHOAAN6BLUHAsXqzaqzNZe9OBVyHSeyPugs5tsI0SwR0yAcbvsdJSQpd45/LG6YiVZkkbi3EpMJrQpMMSitMTVsxHhoHkiDnT1kouV+YrgPu9/uIlWLxKXPM93KAAQrggBSnY+bs7A0uIMOu1ACiX9Z/haOv0+4sRFQaJCPBwcnEpHWSxSpEi8IUG7R09pmmBZWFuqYDxKsH/Yhpcz4CQWgjGlXcTZGL3Ca5fg4YeXICm03EKNhoJHsXPkQcEVtmBTmVMlxwsWWNHkcCzjvcWz2ELez2MaxgiHwN7tNs52tRulPIhdE4FuHlRc6+dnylh+aAO1pQUhGUbjBO3DLg5Purhz0oTl5vDtb/8GymUT49FdJJOWEOhgKaGV18fzCgjHJI7y1tFMdskLS1n1aWOaUjx4HrBAaYfKRyNksRkTPGcIooOpGcCwJvCMEdxoVwqOODiaSzDsVYRRASYJdtRImSbevvYa2mdH+Pa3XsE7v7qGl577FubqC7qNknqTrWoe5A1nO25lE6sJGZ327kMkGbyj2KWNXF7dDzkeCXaTTjHCuE8xqcz4jTIfHjQvvPDcF49RtAXNOhaJcEiNzx/cRN0j8ohNIEehFCAkGp86XWbGxxpqF0uKAjGSCyw2PnOMKLBT3OG4tY/3P34NXt7Era07KBTqeO7JZ2TsoaGRY4yl2BjRHcSTJuIgEm2JJFJyeWp5yBcXMAgcwDtP737kcy58fyxkLxYbztUk3IkvSuoupq2k0p/U2FwqZzq6KKKv62/FnWS1yziasx5WN76OBHUkcYC9g0OctLq4u3OM27fvpqF8g/+PsTeNsSS9rsRORLx4+8t9z6zMyqysfV+6tt5JNleRFERZpGhjpLFkjSSPNbLs8XgEz2Zp5odh+I+BsQEDgwEGNoyBNlqUuimyqSbZzeqtqmvrWjKrMqty3/Mt+fYXEca59/syS/OnqwShu5q5vBcv4n73nnsWEE7yIxYAArrqWZuN++jy4+jxAyRTTQxMptE1THyLCl+GTHHlzW5KLUGlERO/Zt5kqhaWa0v5RtIXLEzSMQMXjbpiBz5X6HEflRbw6fScXCXf4YkfYGSgB6lsBhv5OhZXS+JsmEu7GBzoxeZmGaubBaQycXR25tAMeDMyy9pBsVhBLMFrQeCVpEPKLkJsbW6hpzuHvu42bKxvoVwBOtqyGB/NiqXFwmIJ92cXMDI2gHjkoVauyyq30aQnTAF9vTkcPdgj3s5cc+upSuCRPCQCzvFdsJIFr9kI4UbkTXE0r4k7onjbUOkvQsA4wqaPJ1Pr2Fwsw4l8+J6HVCaBRMIDE/pi7XEkO9PIdnejxYDAIEQ88NAsNrFVaODJel48fb7+zW9gcJDRzU/RqkfTD8YAACAASURBVG3K+MRDSzg1IaOL21Ct1FRfxILGw44AusH3rNZITOz5HMhWn6kRenBwsVCqcrlAW9sYmrEmB1OknQgZLMFpPRWhZyN2AE58P2oBnRjYVXBznsBHt9/D9vayAMQ3P7yLVy5/Dr1dA4rtmg5+D6vRkW6v0VFHBHYhlCNYSoswn5+ZaPjas1m6YWqCpigHJJhSY4tZDMkwl/U+pRq+j53SDl56+TmKDccoCwRLW2X379zLm/W3eOca9uAuYciMUfJiZVbVB8JKGsizYXbP+MQkEgm2YmqHyLllfXMJ1+++K8Xm8ZOn6OocwtWzV2Rs49ew4MTdKsLmHJr1ebEGaDSZFNlAMpGB7/fB9fejGXYCiS4g9JFKEsGvyEMmMKpIdi0R0X4YWt3Fg8aIY2UONBdbTbB1thL3Ny+GWrmMpeUNHD7xCkK3E6WtMm7e+RTlagNt7VlUi1TsupifeYwovwPPGGMzU8qLQqRo+BSRjObB8evI7QOGDtLHVbETL0nBn45+vKklqZIvX7ZjylmiaI+cHJ/pErLubYrmKsZ4WjoK0u6CI0Usi8X1KtbyO+p5zPeAFto6kgIAr+c5PrnIpn20ZdPY2KxgdaOA3oFubKyvodEiyTCGVLINWxsFdA+1oVQgpuEIuXBk34Bsdvj5dNF1XQ5Tfeiz6QC5nId8npEvJVFpp5lwKfgY/WqpZfJw4vAI2jLEq5i0kJKuiHwTrohpCkXsS8dyjcAhMY6pj9zKCd9FvKFVIU7WMUF78rRKhSZW5jZQKjDfiA9GTMiR9agGJ+3C4+aLvsGyRfRR3i4hFnIT1obNSoiVQg3f+MVvYnyyB83GAqKAYzwPzpa8F3ab6RTjnsmo1lhexWgI8xupgqj5VWcn7GIba22GHKq9a804aq2YCGadGLsiDymUkfHm4QTzCBpN1JxOhLFxtDAgG09x0vOAj+58iI1N5oq/gtsf3cOl8y9hqI+d/d7zaQve7i5KXATZhamSnhHLBH+f/aOFyiwgPE8Y5p2dnTJuM32W3Q07HRYbatSImdlgSAnFC0K8+DxCzH/9x/9yl9wmLEpB3lUyKnoiwxK0nYtdfVsm8bOgsaVvs6vhCUkGKbdRLDaCl5iOYnN7GTfuvAc/DcwtLCOX68Wr566KLUEzbIiAz+eHGJThYBPx8BGC5pZQuoOoDU58An56EjtlBw2OPm6I9iwkVoW4EE8+GaJMZRfvLJqX04xKgDB2WcaLRIqk0rjtDMr3yFadiupaqYBHM8t44eo3UGmkcO/BLK5/eAPtbSkcGOvC6eP7GU2Hpw+fYGN6Dtsrm0BdxZnsmsinYTfe5M3n1tE1HsOB4x2IebQdVUd+8V8RWkGIcrkkeEAu1y4bKkZ16CEQIZ70UC0zMaJNMAu+R94MAiKzUHsZTD3dwkapLp1Zo9oQkWQ6ydY9wtJqAflCFfVGRcYZFulkmjEdJOYxzpg4m4Okn8b62iZiKY5xxBzUKkE2ejFXLFOJ03OLUqqVpBvJJF1kcpRadEpO2KPpJ8hmM7sPam1nB8ePjqGvx0eC9qAchVxG6bCDI0DMUYUmW+wEqKEz1g2yjo9E9Mvsb0ugIKhO3RLFoSw4mXRW4m/z2zyUgEqljK7eLtleccyklzE3cPE4Xf7ExgwLi8t4urCNyGnDeqWF85cu4cy5A9guTKEjx9RLdU5kd8MOzPcyatj1DEDM+0Qz1Iw9pzmEpWCKxxGdB5XvVK5TvsJi4wutghfRCwtIOCuIYRFJryai0Grgohr0wUkdhBujF5QnpsUf3/sEGxuLuHD2BTy4PY0Lpy5jbGRCBKH6Om22k46d8mxKTrwq163eKZdlPrpFdOwExm7cQib0ICJZUZn1Er1Ns/p0Cl1dXeI+aaUZ/Dr+nldfffmzx6g/+p//xTPEJaX0KylJC4+VKWjLqrt4CygrzrPHXuSbKZeKAobxxdBgnJgNsRs+UoKnOBFWNuZw89Nr8JIRnswtorNjAJdPnAAidfmP3ECAPmpEYrEKvMYMWtVZiY0N3AEgdRhhrEswEqqwPbeKXJojCyd5bRDJVTEN2W4R15Wx5j0TiBQkXvK71QTLgnskmOlN0pIAt+mHCxidfBHJtn24/skNPLh5F8N9GYzto+yAD62L4lYF9Y0iihs7qO3QKlOvC13sYowZaTWQyMbRNeZjYNRHLKrLRqbWaiKVaJfOkI72STG+Ijin70T9dtS2UnhKES0Zm0gmM2LQJWr6iFswxsf6eDCzge1SgApXnHEHfd3tCBt1WU1nsrq2J6ly/75BsWvYKZQQT0bobEtKt0MLBVKlCsUSYik6BSYRUrVO/9x6A5V6WdIv0qkebOcLcBMhOrPtMm4WKgU06gEyqRwcJ4dCuSyRs9mkj8mxIfR2AW05HcURqbiS/D3ytNj9xP2kYFPsNNU1QYl07NyIEfAeYigdzeb5xFNN3QrY9TEIjq+RqatCLBZvanFaFJMnppkqzqIU/hhiyaTo1oqVCLMzW1jarmL84CQmjw6hFa5gaIDMdB62LLJUOTtIp9qF36N7JsUEpfMwBl/SQRgMh58LGdRyWMvhRsyGBmW0/EygGQVIuiUko3k4rXn4ND3nzyMNInRRdVOooAex2BgQdSKI+bj+8BOsr8/j8gtX8OknD6TY7B89sFdsjJxIRymD35iCYycTAYhFBqGMYdsB2eecX2dV31bCw/HVdjLyjBBXoqjTHOj8GS+++BwWE8yNkhdith27I5UZp5RQZpeypmKaGBc7UgnGYPAevZG0ImYyWelsaEFJ4pQG64ZY2ZjH7fsfoOXUsby6ic7OIZw/dgxuyOgVMsZpNaHZ0E60DS9cQCyYRatVRzUcQ0S/GC8nvB0KLr0AMkJlUrq94c/QeAwlVymjkuh/3CQaqLWEVVNr0dERTpTcvJ0kddERQ/GFx7Nw0sMYPHAZ77z9LkpLsxjpTiKMSgjdGhg9nk6Sau8hbMYouZFTnwQ1IXe5FBO6yGTjyLXF4CdoUUG+gyfXSUy8pZhrVhQfDras9PYVqoEZ9VIppj/ygeJJSWIWHzjFh5g9Xm25mF8sY3FlB3Vuqxh502jCqxZx9OAoUu29mH66gkZjBz3tPsp02+/qkyLXmaUItoV6rYIsg+Q9D5VmHY6fRBT5orViv9hqcI5nmB2xE26EIhzaP4COtiToP7VeqODJ01URcBI87O3MYGSgA4kEVdMCeSsAL54vysAkwEhgXrA2KuB5EhusQHRtNklUWn0+xBTNUr/D8cbgIjJeGb6KEH7ZiVhBpA0F5NfzIaEkJIcG3R6jENvbDTx+uo1cRw+SWQ+HTg6is0uXGrJAiAimh8ik28V0nfcFcTOOQEL8E79koy004kYRJxsPZd5ngdMUrKZaYxY5Ad91JLCGNFbExoSbUzEFEzI5R6w4aoGHltODZjQMpAZx+9F9LCzM4tLFq5i+9wQnDp3G5NjB3dwoew9ZP+tni4Ht8onZxI02SsBe0+Go/Eg7I26gKFcgx0Z8a+hTRc/hBtNsG/IZETxuz2UFkiAH67lIfX/8R+xsnlFc/SdEPrt5spwbWZGbwDXxKpabREcuW/V4kfliUumMRLlQtSuAKz8AJ8Ly2hzuPvzQFJstdHUN4dShE/AYIMKgNzGvApJeGa3WEySjZXhhXhImq2E73PRRBM4wImTR4vwctJBOVpFNCSVYVpXCbbCV174+4/MmoKQKqKTLkeWb/JV3jvYQfE9i51gtYH1hCSvbEQ6c/BzefvPH8OrbGO6iQLKFdLuLdIbgIR9FjVCNWp5S62PalVgak0ZDCXNMXhtZmAR8SSiT32VW9vx6Aov8kFUga/LPPbUHYBQJN0FSHYWDw59BrDKOYinCzNwWVoo1tARIbeLAQA7HJkewU3Zxd2pBeC5DA2msr26hu28Ea9tL4pJIhoGVUVB2Qk5zlZhJQxnhTABlLMtOuYT27h5srhcQNhxMDPfJulzPfA+VKh8s7ULI+s6kiEmR+l5DJsVOSZt4sWSg+FFyn1jUaNFKS0+NH2Y3o1iN0elR/Cf2CLwmnqRyJBNZ6ZQE2OdDKu6JKh1gF8NUDcYza6QPY3fJzE6iXK7TzR6xJEHqFObmtlCuNpHrzuDo6TEks/zvxKNYNPjzuJVhkJ7iHwIKQ8FqBWgNz2xXSW0V1PqexOJBtlH8ZxNu4xH8qIBMnITVqnQ+kpAqrGmOzCnhG0Uu1fg9COPjuPt4FXOLczh16gyePFrC8YMncWTiqDwrFpeRe8iwr21LvwsPgONlRa1BjfTA8uZkM0sdFGVJ5t6Tg5CdvzHM4nvlteThR+xHro0JuPzmL379s8eoP/6jf2kMpGwHsGdwriY5RiO1G5ymD7FE05pKyJaMDxcLEt8oP3wahufa2kWuwJgNadeMZcXCyizu3v8A8EMsrmxgsH8/Th46Lg8Wq2bcowPMFpzwKZxwBUm3IGFcPHkD8hD8UbTcSbRIdgKBxQiZVB3JuJBm1Iz6mRPGtogaxmVl9ZqLw4dK9CAWuZd/Em/hLwzQqGxie3kJm/kIbb3HcP3aLWT9Eg7uz6Kzkw9iUfKr+DPqYoNAFbpK8rlepnJXHP4MXZzdCj9UXj9R19LlX1IFIebuki8kKQKKXfDm5veqIZOi/3CU6GcGddmKMFlUKPSBJ9yYxc0aZuepKm7h4L4cTh0dxcZmHbPz60hkQmSTHmo7THNModIk7Zzcn7iMorQbrZQLiGIpFOsBdmp8+JXSH6fnj8fNSoBkIgcwXieXwMhQm6RKUsQq423Ml3GHoDPrgySDxnyxguADoYxzPlg1k/6ZlpgT8ZLm50TQW1Ij9RTl12vR5X2q2egh87vqgdEfacwOwWZ98DTWmMWJlAYWda79xT5UdCceQvonC0gbR6UcSrFJtqXQN9aJRDYlpmdK0OPh4MGnrovF3wQK8l7VzoufC/VaFHLqKpyfv4gomfJJFjU5Q3StqTUk4DBZn4bvFMSxgDOeWKFy/U+ji8BBJtOOWq1C1yS0nF4E8QncndnE3NIcThw/jaczSzi0/whOHDoh2yo7DkmxMURWc4MYP2FT2KtVyVnT4qLdjLWTsfYYIgqOUVvHQqjbKH5WvJdth0SMTUSz7IBrVbz+ueeQK/ybP/5XqjxtMetJM37l4RSswP07KQvPsiP1zUUCHHHmtuOWZ5TVvMkz2Zx0NmKfKZRqnXWXV5/KGOX4AZZXt9DfN4ZTBw/Lw09rgYRXQtR8CC+cR4KxHk4NQSsuQC6/P3S6EMVHUI6IDewToDGVCgR4lNk8Ik9DxZL8o458quSWOAoxPteRS04kSZA3qZU2PpfdAiNSqtsori2g0fCxUXCxPLeJseEE9g1zZc3Oi1uWhGwr2LWR+LUrfCPgmuBGRqUFOks/m+utHAy+flnRE5sQHyDtbFjMWcD5oIrilkRESdtk96faFZrBS20Uq0pPMpP4vltOCo9m8xJMt3+kHQfG+2QtPbdaRDLnMy5AHPI0SbSGVDouplNxx0FHlgLTJuqhj/XCDpqyTk4gapbVQjWVxczcGrIZJl1GGOzLYmykR7ApXlkpTPGkmEGx2IjI1Vhl8noQAGfeO21aSf8nJcKP0bdYA+Skm+YWqxWCoyMPLj2tNaaY94A+VOTk6PcqU5yUC5IxrbBWcRUWe6EIMLguJODJzLAONBoEk2kOxZQFbgBTaHkOOgbakWjjBpWFnY0ySZ+8/8gD4mreWmja4qfLBeFwmf+RBzDHwVaLViQyjIkRfqUBNMjralATuI2wsQifAYFg98/njn47LJCuxPYEEWNzhhAkhjG9uI7F5VkcPXIci0/XMD48iZOHT8q9ZYuGhVCtGNMyie0/OQ7lyJQ25clSVeQ5kc7GFwCY3Y8avWtaqBVk8vNjIeU4ycLLUYtNyUuvPCdmI0Qypt2RQSs3uRGUiarT2E1Y93ZyP+hnyk7GhI/zhfLFab6Pfrh0pcvm2iV6VwSQnNRFGxVgZX0ed+5/ADceYoWtfPcwzh89JT8z5mzCC6fhh4tIeA0xO6qLnidl2MD09U0giOWwQ5zQOQs31ilr4UyCJwNXx6KM0lha4zIm3YQ45avoTeBCSe8kPqMMYlnQSOtDLISCuACteh5byzNwIx8bWzWUdyoYGexAJk3QtyLiTZLlGKXL003W2HKNqCXSWBbJIH8GgyAew3VuMpHScHaHQDhP6qbR/dDmNGXSAxRvkC6IVgVyM/MU50jAkUFbXU2MUAc7iUB2PVFc89T2aPztAStrIW5+uiqOcblcDAcm2tDbnUJhs4JadUdyqXeKNXTkUujsziBfaopDnOcnUSsHyKbi6OjsQLXp4eNbj+RG626P4ch4LzpzzAvng8ljlteXXru0GaFHMTVjutLmH4b3qaseUxwY5ldFOpNDjZ4/xEHMg8D7K5NKo1LZ0W7BFOuYKNdp6sSOhPG8GtPLYqu6KQ37S8aJASouwfuaD5rgOnAF7G00aVhF6wQWG3pFJ9CIQrT1ZJHt7BRgXC1PePeyEyPhU7ll2p2q6Fizwh35nYpdqiG+3EoSYcRwvhaaQQyVOoFrbvnqYpyVji0i4ZSooZH7hmRQxu/UWGzCFEK3By1nCKHfg9nlJSwuPMSRw8ewsrCB/s4hnD1xXsAhHq6CE9nESgMh2A2xGoCpTzi9lCx3Ri1XdKy3yyEWJjncDNtPI564IKiboq+TjAbWqYLv9S88h3nWH/7Tfyzdi1V225FD1sPPBNfxQsq6i61ezNOiZGI5dUNlNFWy7Qll9U3TrNHR/UJIEgcZEbWFWFicwb2pj5HMeJibX8HIyCQmRsYFM3CDJ4hF99FOBTdLlEfcQi0YKA+Qi0rwL862m74rE4AzjHgyi2yaSFzFCBmpLlYja2HeCPfBiOMc3TAI5VwusmZzS5qlXSGyELkOyqVVFFZmJGuICm/e1NlMQpz0wibzmkPEk758P/kdHHEULyIepO5uytthHpLenPx/tvVcQe5w9nVV8EZvFkak8iHhKpfMYtlGmtcl2dMGJGVDQ7c/nrp8f7wReBMJEB+zqZ3G4Mhtoc7Dwe3Gg8fbePBoWXLD+/uT6GiLoVGqYnigQzx0FuY3Ua2VMDYxgLW1ClJZHwO9PVhfb+LR43kBF9nax+JZ9HR3oL89jf4e5lVrQiSvM+UV3GhIljlCEevxvqrWaFxFu0/iUeTRqN8QPWrUEJ/XTlXv0uKLqxytXKklUyW6jpPcXFHlT7NvR0BLixvywSdDlqcuI2SUQhIaQhr7Lr0n4rGc0cjVFJ8jzSOelnW1kBll6+Lr66WvUUBuDwPePAWod7lnehgT15F7IcEOSMsliwdZ0Zo4SaZ1HOV6DOUGAWcHqWQI31mHF6wg5ZYQc3mvN+WgjNwebNez8FL9ADo4wGJzewMz83cxMT6JzdUCOrN9uHj6BRmjWBBYNGxHs0f7UO2SRAKFoQgp+XnYVFZ+j0QRmf/XRoPPl3ZwHDll+xwFQvLTnCzm1PMz0TpAk7aTZ46buX5Pvv2fwL8A/WzsLxarLF4oK95iCJt5A7zoPLl3+TZWTWp+hWUci3cMV+DlKto7uzA6Nq6rb4KxIqON8HRxGvenPoYbCzG/tIaJsSOY5NYKDhLuFmKtGUT1BXjeDhIpklR09UsKPz1LEhQWhUk0GxnUYr1wvFHEk22g31RENz9+tcNEQ5XD84++bkt+sqcst1QGKGb3YGQadI+DWG142MmvorI1Lw8TZQIpGpiTqh9yRazJmGx/BSiT7QM/SNpcVsVbl9eFmAH3GvwQCVjyRJWYWkctBWJ+Sm0dqJQnH6JJHIJbq4Q8eGrGrtsWvgXS5mWDxYJv4mv0JqCvC09Rgtt0PXQRizgKc6ziTZxAueGiEXrYLtawsbYl3YoblDE63In2jiwKBc7pdbR3JrC2voOurizaGKW73cJOzWwmvRA9/d3IJVOI2SQBE8zGh5SHDZXFxFbUfk2TItQ2llhVQomXgq0RG2NcLrk1dBBIyNfKulrW2yZlQm542oZoogEXE0JVYa4344o5Pj2LQdiRVU4PpXCwANEJUXAyj1nvVHCzm1eTLHJwOKI2Ix4MaunJB0pGrxZH4pxE5LAz1YwdFVoqEdbAD88If1mUSIsQkJvs+8gXbVSVjGBq6zjuCc1jAenYEhJOAWjVxTC/Hg2jGg3BTXTJKp9vbXNzCQ+e3MHIyCh28jV0ZLrx4gsvq6e14fdwwmBRkA5LgGxj70uLDIqUTZGwYxdHdWEGmwnAxhTx2pPDJYsIcRpQacYuzhPQ2YG+SWpg9sWvfOGzi82/+Od/qF9kmIZ2c8K2V9DxZyJI7IOrx79ubPiNrPryQBm/C2ue1T8wiAMHDgoAKiplmncHDqbmPsXU9MdCaptf2cLhA0dxaGISQd0TrxTXWYUbzsMP5+BFWxpX4ZBF5lIniFgyjZrThWKtB25sP+IejbQdJOKaVGidx9SeQS+W+BI/swWRhZQJChN3QeYai5KYszcd14gpAI1KEcXNZQGnpR020R1iBSFrUTVW0g+W2BB1WSSqUZ6gZtSUSYQsfCFFbCk0iUMx7TEggEi1M4uNL7wQWoPy1LYnSOCYzZqaq8hdJ79D7DPVU4YtvGp0NNVDDgsZrVho9KFWwyi2zBRw6nZQHlrTMZDiT74OB1B2EzzJJPrDoWlWRtJHmV/lBAnpNjl+eG5aBbbygGkelW7pjVo9orWokuD4szXvSdXHXF1rHLEKYgUcJi7C9yTlSUcwkW0QOJcNnnF7ZAE20bksbuSNqIyDBU61TAQ4FZ/TbtWusOWkpvFZnN9TN52sCg0liG3XtNzYlfCdCQ+L4tCMjohy81iVt8HdWNDM7+K1F79rehW3HCTjjAfWhMxKg75BJJcGcH327h7coIKUs4KUt4ooKGInagO8SdRb3QhcTf3kAbaRX8b09D0MDA6iWm6gPdmNF85cVssRl9chIXIE+x7EBMuMSQJfEjsMFZzXA0zHLqou9Blhp6LXjddC7UG1+eAWq1KtysjJcVhjbBTn5O/93BvPkfX9T/7xH/wdoxzLOJRqbTFuSze0kgWGV5lMbxYZQaxZfndrG9v4CL29fdg3Nr4biiU62NDB48X7mHp8XR6uhbVtHD94AmND48aCkLdtE360g3hrTvRRcY8ZzZzJGfaVQOANouXtEzPokOtyJ4Z0ihaMYkOl/hxmI2GY2OqyZtbF2tQqj0YJZBrN4pt1uUga5EalLWgN9VpZvG/Z+fCmk2RMIT8qKUqMt8xKgJ477DDsZk6sBmSl3pRVeMzj+FcR6wLfS4mwVOkDaphNvEmuk+HXiCHT7vhHENO8Bt6kchCwaNr43j0i156QUQ8E5UTp17Mo8ATn9WRhFo8T4kuiAdLtjmxZAm4YQ6EwyJhIVjTZzj6JeWyjCRaq8bfnULypBYQjN2UPoi6n7IAOC+aUFc8eE+0sI5HhhVIeEo9nNCsrUFCSDxAxGEo01FtaV60cx8V7RciGOpbq8kI5OMoQ106KX6fpoiSL6vdz9CKozIdGV9bP+BfJckRNzGSLuNsVAz47ykAzyNWpj79XWcLWjGr3HDZcV3528mDTl8dxsFOHFBtZJHga5UsGejpWBMJFtFqbqAeMvhmGn9qHWsBtHYt3Gtv5TUw9vo2+gT5ELQcZvwNnT1yQJE9iYNweWe6bvA6zLbbFx7KKLQRi/85iykNCLGMEG1MaBsctgv17vYURa5t0BvGzko1qgKsvXnyOzuaf/aG0n9J2GbqynTl3vWBM6gJ/uAWHJTrWWCDarZVkLsmLpRdGXYrN4NDI7okh7XQIPF56gEezn4BRF08W13HyyCnsG9xvVpiclYE4VdPNdbjhMhLuDJxWSX5fJepFK34IoTMMlycrOwMag6daSCXUrlFU37tKXDPeGCMtNdGiH4wq1a2to3oI6oNgudziL8KHKmZSNMW8SoFKKVRWhCrrT+3sOEaxIxSSFzsOWgtI1g5TJumvm5L44SCsirOcFADR2ch+TGduEpKocRAjG83fkk7KdFUseFQCM02AhcZG0VoSF68xC6M+bHxoiC2xKJKCoFINjgV8bXqScWQkaMniYmKKxXZEQqnhJ1Jo1QKxXKXaVKxA6yyWxCeU1CZjjcmdZqCcH2fLzq2gdmR8uLh54mUTer/wYvQtajAhO0LGp7AzKctnwLW0/l0xGYKWsjFlR8b1rPFh0UdfpRQSImhHG2v8bQylpHhJamsk4LylFPB98p5XbImdrTKNxblAHiwD9goobw3ZFOcR4p4YX+mm0D7selgp7CBUHOaXc/Vdd9AMuFYnfthAKh7CDXZkM9UKltGoF+E6WVRqXUi2TaAecgvpI5nKYSu/ijt3r2NoZETunVbVwaUzV+W5scXFbpN3OzSBD0z2k4E+lEagmQxWAcDPhYFzShrVVoeUFRZLHka83rz+HPv5T74vPuO8htRLff55AGJGudiHyzKFbdi96iIa8gvYwVjSDys1byY9GZ9lH2sWcpOWjbUqurt7MDg0LBdDZJiyqXDwcOEuHj+9JblPT5Y2cfroSQz1DyHp5xCXeFxuT6gA5slWRDJ8CKc1hyigIdMk6t6EsDElrrVRB5NOUnE+zFQOsx3XCBDLPlCEnjeJbgl0nNrrxHYtQoUJrW2yPvjqdaNzO1kSBFyV6Ss3uOEN6SmoBu8uORUE0Mi5AG9qkti4OuSKmuxLchWIw+gJzJNYfFIEO9acJrmB2Q2QGSyRGXxNWji4Bifmoetv8kD4HJLfpEJYPeVd6dJYUORkN+MNAU89xSmnUPtXWctKweLHo0R8Ykl6TdjBAulUh3BWuJZtRXXxRubbFSDcGKppbAnfK/nXNJfXTpJhcPx54tMsmE0gp7BgBOw4+H+kGJDp7HQpXkOXPslk5/WhKJMLAnZ4/Oz4eehDT+Yz/YfZlRFns9wvIaIRZWsqBibXzUhUdJFBzgwjYVTYqq4JOg5yjjVifwAAIABJREFU+SEFVFos7XKUwMe/6hbQ/M3w07Sr4vuWjaIUKrXQlKPG+NTyb0yPKNfp8pgUo/e4V0PGLwOtNQRNGqBvy/uMu4xwyaDl9cBJ0BKjA/FUDvmdDdy6+ZHEWWdSbagVm3j1yufhG88cLeR7h4xMTtKtaqdnYRBJBTEjJt+3NcTiWpsFls8/uTgs6iJTMfgZ75nyrhJcibwd7e1C8Pvc55+DZ8Nis3sxTbvNuU/0KmaO5Yux/69tuznSzb/LyGX8cPhB8cXtVMro6+vH8PCIYVBqqiNvyofzdzEzdwvVRh1La9s4f+oCejr7kHB9CZyTk4QPrZgwl5HGHDzQbsJD4B5DxRlAkxeJN0aLUbKhkvp8zQWnLZVsZMwFla5DTkZK+/dmQgvq8e6wxVT4QoYVLTnOSsQRE3YBmUXzoviBLWd2NpbTWdbrfEg01kZwAJpfEbOQ9SgBTbVnJG7Dh19IX9zmCMGQWhtf5n3aC8iMLZ67LXmAtbhzm2ZW9DaYTKxMlQSnX6P/uwyMsj1xRVOlTG+l4fM50EhZTX5U29ZARjVlxqqOKS5bGHY0nPNZtFUAy65IC5Lo/uXnEaiVVTeznoTMrWkEAsq63OzQeqEOz0tpJyQgKbU3NYRBtxapsKbxtWEdIYmMLK4GNAeTEphSIUxvjdVRQri+Mol4lrfNLlrBaZt/JCkHIrx1xPaEn4ExGpaiae8NjtzCtBPMktoss9WU9E1h4JmDRrsaHjoEnkW/xX9n52DwG6EikLMWSxinPkIMasLuORtIehuIkdgX6rhOf572XAeKlTISuS6UGyl48REEbgfK9Rau33wPbR3t6OroRWMHePnSqzQUMQeN3pHiFCCprntG6Eo9UHEm7wU9hHRTp77bNKtXxjuv9XYhL+8hk6a6Xzsju0jif7ddJjegfN4vXX6OKBfmRknTQQIPOxjZnVMlq7RlFhnFBvYc7xR93xWxG0CSQDG1NU3xKqW94cT4AQwPDxt7Tn1IWcDuPbmN2fk7srHZLFRx+shpdHf0C+jHzzkRS8omxY220ag9hdtaRszdEs5IIxqBnz2EeovcCsiq0Q3ryHKMigeiJhaRHsPfzSxvdSsiwjOrecFJZMNjTasVTJOTwShmBReQNpnbEnYq2vrzfehKW8cwrsyF0GX0LRTgsYhokoEZh1oUN4qtNto7eKYmsLJWRaWex+hwOzIpdj8V8eeVE1WqLhMHVJQpfAZiRHLE8mki+KtrdUt+5gMtToSyttXRmNdUUhsZg0PLCT+LOrdFMW5Kqgp8S2Z4XIE/fr/HtbuC5Q6aiItejFuupDC54z4BQvoG52TVL+Q3uSV35LrXa9xwZKVQhC3iQfJO0KixiDXRjIqIx7rQaMSFQBZzC2i2SvBcuiDyOrZQrXErpPwi/vw6Vzgcd1BDW5pbPg/bpRoaAdDblYMXFZDyyQkig13Jhco/0S2UHaEUMCb4SUIgOTfiWm1AVW760sJHESxG8BrmaSh2JPwm2YKZh9YCsOwgY/pMqP2HdnxWNqDevpqMulMjHSCCG+aRSZTkn3R3ZOGUe0q64BB1+jL7HpLpNjixdiapYz3vYGZpDolUCu3tPagXArx06TUkCPjTGTOekNHGZnrrBlZlONLhcePZ1EKtxUiFoqmkUhN0UqFHMscmHgykezAYMC2bJx0nqWWryf1IFjG7ITK8X37l8mdjNr/33/yuZhaZnbnm32hejOAeBh3Sf9fxQh8g1WNwzGLrJakMsmHQ/86Tl13N4OCQWV3Joy3/+6czn2Bh+YHQnNe3Sjhz/Cw60l3iJ8xgOCesI+1VENUeI2zMwXdLEnkqhK9Yj1hM1INBhFEWDp0FoxYyySZyCbUOla5Csn2UZKjSAWtjqq5putnQk98S7rhCVeKZAmFqlm66NsMOpTGW4h76tnTu1d/Bk00jPzSYLJVOGiJUQm6Uv/7BNNa3Cvj6Ny8gv93EX7/1Cbq74vjGF46hfyAH360j4cdRrwWSOCBry1YgVg0lahDIF0nGJehMPJFTSU2xML63NT6Q7PiSKexUKOYkSNtEtV7FYH8HypU6trdayBeryKQDHBjvQNonz0fxhiDysb4dYn3LxdJ6RUyRDo33YmJsALMLW3g4w+TGJk6fHsBQfw7XP1nC2qa6B0bNHVw4N4GRfd14660PkM50YXxyDA8fPBEW8NBIPz68dhft7TG8cOUI3nnnFlZWmojHkjh9aghnz4zizTdvyI18/MQEbtyaQbHSQk93F54+XUG9oUTLXCbES5fP4NHjOcyv8CGNYXSkDV95fRIjfU0ZwfjAclQglUC6L2tfK+MvN0uR8JjEhqPBrZr5vMXyU4u16JnMh6xCXT3ENAVBKRy7+I4Ud/XvtcQ+xU7U84bfw+eLVrn0TG4w4thdQcKto1ktSyGvs2OTDs2XVbYd5ymbSTLQMMqgWMvh+r15JNI5DA6MoLLdwksXX0MqnpRnmPeLTUjh7+a9rCOkil452lnSn/DLzCaJh1UyaXR6gj9x/DOxRy26DKiyQDsf49YnMj+991mcr1x9js7mX/2L/2l3ltPnZi93Rk9IBZjkxifvhjneRo2sWxaqqXVNJqeQCArVn6SvdxB9/UN7nAQBBEPcefwxFpbuo1KvYmO7jPOnziGb7BRAiqZKaWcLSWcBQWNBTrwmK6mAc1wnMpiuE/VWL7zkCJpuh4CoXTkHbSmaLVFvU0dMTH2e2YLs4iw6w1sZvuqlFKPQC2lOMVtkNa5ud51ow7ykwBg1uc71LLwcDxi/wg9Ow8CICfAibRZj+N4761hYLOLb3ziJm58+wYOZHRzen8HJyW4srGyKPw5THm98uoD9YwOo1ANsredx4vg4Pr7zALViDa+8eh7vXrstmMPk5CCmH63KGnZ4dAC3bs5hX18OAyMjeOe9Gzhz8hDm59cxt7iC3/juRSwtbeJn1xbQoH7LbeG1CwP48os9dKYVT+YgSuPax1u4dj2PfDmCH6/jwrEOTEwcxp+/eQuBk5bPrCPTxN//9ufx52/ewOwai5qDtOtjqN3BL33rAv79f3wX+byDQ4eGsLZOiQM7HWBuehXnTnTi3Pl9+PG1h6g0O7G2WoUbVfDf/vaX8O/+w9toIY1TR3twb3Ydy+truHp2EjvFBj6+u4a2tIej4z6OTg7hyVIedbRh6hFjiKt443IfXr9E82/6+Kp4lfidMmHVMJ5KYAWlueJlnrxuoqwwll+n7HLFZuyWyzJsZfyQ8U6Llro5KgPXjk7SLZnnRraA0lGwS+BD30CzUUIQVOHChC42KFptwKWFKQsh/YsCcqi4PXPgCvYTIvRzKLc6cHtqA34yhYH+fSht1PHSpc8hzRhjz5FcKpW/aJGzGybFrVxTCI1HN611+V6FT6S4F8F3aSpEGsNOKylYGgs2/zcBjyMSVDXyyYLobDi+/JXnyI2iedZe/2MiIXSYMy5reypvC4rygnPM0jZdN1BmaBGgjuzcRr0lhaa3d8DuWVQKELHYXMfK+iOUK2Ux4j5/8hza0h1IEeiNbcF35hE21tCsM/qVbSFbU6NT4XiSzKEVpuHEOuH6h+FEGaRTTAeQACYBMekpS16HrvL0JLJt4J7mUqUV/KOj4jOjoeF0qKZHC5LlsljSo24AtCqptSJBXPJCtIOTgHauad0Y1rY9/PmPlzC3WMHnrp7E1Owqtop5fP7qKBKOg3d+/hBnT08iaDT0309OiBPfo9k17B8fxMPHdCxs4KtfOYG7U0t4MpPHwYlBbG5XxcWwo7MdK0sbePXyhISa/eBn93FgYgTrq2to1Lfx+7/5IhZX87j/sI7lrRpWV4sY7W7gH/76KYTBhnghh2jD9344jzvTTfR2J3BwMi1WFHNLIX72wTwOHT6ElfUtVHe28M0vX8CHN56iUKrj4Hgn1tfLqJc28Du//Sp+9N5jfHIrj86uHIo7PBFbQmeg189/8e3jGB5M4MF0C/ee7uDR7Coa1Qp+47sv4S/e+gClnSyG+pPYKpVRLa/hN757Ge1tXfhf/+2P0NeVxLe+NomB7nbce1zCw9ltTD9eR63awotn0vjml/YjCmk+xnFScSR5oAweI7RSGYsZJUONlh4yimspZsP7hdje7gbK3izGgkWGWwOK8x8KhOtYbQl01kjcjuM0/aob6QZ5VWKw724jaFI1v6OsZmrKTMijst1j8BwC6RwnAyAxgABj+OTePemExkYnUVyv4rWrb0hQXb1OnZ7iLyJCtRpHs5UVwqnBaojD0f9ZEj6F+W5fv/Jr1A8KYuKv42ZT5DV8xoUYaDSUPFA5YvHnfvVrb3z2GCXFZjfJRY3KOeNLjtEzbn1WCyJrcqOBsus2wW8ML4ThaXyjJFn19w+jp6dfuR0GGecHf3fmBta2ZlDa2cFGoYJTR06iI5tC2tlECiuIgjVUqttC3U7EEiJc48kgZClK1ujmxs0BfXIwiFhsBJlMh7SCtDGQjO6IxVCLzR5QpsFtCpJpS6jvV7VFgr+Yk0vNhXSlzTeg2iUb26FFyYpV9f0rmCsAmxhAUROk3Ri/f3XTxfd/uoaZ+TI6MxnUkUQiXsE3vzCJUrGEn7y/ip7+LnnP96aW8MKpcVDUem9qHYlUXMysMgjwrW8ewVohxFt/80A2AUywDJplJITf08Kv/MIJrK5X8Nc/nZGNIZGCgc4I/+C7p/F4Po933lsVMWaz5aI3V8D/8DuXgDAv25sgzOFPf7CA+7MBrpzN4bWXe1GphHj7vQLe+3gNXR1pVKt1NOsVfOXLp3Dr3gpqpRoun9uHqdltLC4u4w/+68/h2vU5/OAnTyVymHogbhUZABdDgG//8jjak3H81VsPsVHlTZ1CdWcHv/nrV/Gnf/1TbBfaEIsoOfHhR1X87t87h87ONvyb//1dDPT6+KUv7ke1HuCtnyxgab2Bjq5+8UW+ejqGr78xSqmjYVVzG0V5jWaySzcuhUO3TTQf0259jyxoRwx2jfqRGqtMozuymy3N5dbP1dz4OibZvHhDpNOIF8bWcBvL7SVHDhY2kvlq8L0yvGgDrca2bNaEH8YvJDYtMdBxOLEsWrE2hP4Amq0ufHLnA1HKHzl6EoW1Cl678gbSySzq9YrcyxZz3IMNtAvja2dBVP8kbklVUEn2rwg/g5YkoCoMorjN5nZBJDB23c3Ohh2hEn6Vic3vpebslVef14N4N+1OZ7PdmF3jUSMENsuO3A3C+rsgMdsxfljESwiS0Wagn51N36AiPZJprFqk248+wvrWE5RrVWzkyzh9/DRyCRfpaAGJcBlhq4BWUDb5Vep4xlW4tIikf7PwcGvie/BS3XAwimS6D2laQzKxj/MmPyhrHm54LPbkUXBYSWLinK/NtQHRuF621PM9s3RFebQAWcKjjYWxfB2d15WXYa+XnBQhsLoVw5vvbuLJUhHJGJf7CbhRHVdO9iHXlsMP350XFm0UNRB6Ps4dHRKLg1v31gWYdJ0mUqjhV791FrNLBbz908eaIEnFc1CBF8aRaUviF9+YwE6xib98575s+7o7uuGG2/id//wS/upvb0pH0dPXh1KtjrQzj//+dy/Bj0rSSreaafzpW0u4NxPg0uk4vvBKH2pNH3/7fhk//vkiDk60Y7CPgHwD5184ib/84TQ21jfw8oVRPJzZxuOZp/j93/4q/uR772J2rYX2zjZUKhod3NvRjZXlFRw5HGFi5ADe/OEdHD99APmtmtgl/M5/+Qb+5K/fQ7mexIGxdiyslVDYWMc/+vVzyLWn8L/8Hx+hq9PBt944gLmFAn7y0QqGx0fR29uDn//kFi6dSOIbXxyCT7tVs3AUcqE8YJoNrg+SmqrvcWAsR0o/c3amu7iGEbpabo092YV1a8BhuygRuYnNlDIYnt1WxpPqxeyI7QaLYEw6hyzN3prLspWq1zcRMvonoIWKWp7EYhkhrnrp/SjUY5IKce/eddncUYy5vbaDy2dfRpbeyMZp0vJYFAS2h60uEZQ6oYsggsKi+BYZhi4H7MaK9xU3ssRdCRSLZEkEy+YaGqGrdoJazK5cfeGzO5t//s/+qXqLmGot+hLzYVkDdLufV8GlcW23G2TrJCftpfJP6s06atUGBgaGtdiYHymG6GGAm1MfYmXzsbSWq5s7uHjmBYmDzcVqSDmLQDgPx6lIJhMBWMsRIG2d8bOauRwhme4A3H3w/RGxPeDmTHkePLHkO4Wope72WhxZDDiH2hB1Oxqq1sX6/Zqx0LxwEWlKZ6Un2rO4lnyPrI/ZASk/Y5enIXR7BdwWViL81U/WsbJRxHd/5TXcfjCPm588xqGRNkxM7MPb701jYGgIjVoNC6uruHyWXCIfH9xeQCZNF70aolYJ3/76Vfzs/dvYLHkSOreWryHh1DDQO4j7j5/ixHgMY/vG8ebP7uLYiSNYXt7C2toyvvvN8/jztz5CW/s+nDoxhtt3n6BZmML/+I+uwIvyovMKwnb8xzef4u50FaeOt+PKxQEhyd24U8bPPprH6y8fxrnj/WiW8+js7sD//b0pLK7t4OC+LPL5CjY3FvF7/9Uv4//893+FphfH4aP7sDhfRr1ewpVLZ/H2WzfR1l7DqdPH8M5PP8Xo+AAqO01srm/h177zEv7yrRsSRXz2ZB9m5ypYmJ3F7//WJbR3ZPCv/7cP0NXh4Vd+4TCezOfxo58vIt3WLYWsuFXFhSNxfP1LA0ySf0YDp3YbyiHSAiEdqsng5j+V/GbMr0QfRRMvvcft4aSFZQ+3s4Xm2c6e94XYZZjVsozklpnLA4HyK3KDWGxaCckgjzjOuFy/b8KPF+AEBYT1CuoMqkv1oVLLwPH74Pi9qLYg8MDtOx9Jp3j8+CmsLm7h+ORptGWY7KmkT2vFYTsblRzo8sZPxM3GmY4EjI6meNby6XXryoOYGJPgR8y2Et2Ug2qlYvAg1QPykGZXI1qrWAznzj9PIqYZo3Qu2IVv9IKbECtbbJ5dd0vVNlR8m75g9/ZqVxFJoenuZoicrozlwwta+GT6Q2xsPUFxp4TV7QquXrgi26iIa1I3j7S/BDSXUSwuiecIc5B0M6TWlOlMOwKnHRE6EPMn4ThpccqL++op7PskUOl7IQIvokSXABklD5ropzeFFk8tOEpd17+qy5pyKpQ2b7cMwswVDEi7IhYZDfJSAF3sBaRVV5BStZ0xLK97+LMfPsXWVgm//p1LWN5u4M++fwsHRjtwaHIYP/7Zbbx45YyYlF+7/gAXTh9AK/Lx4c0nOHlsBNsbWyiWi/jaGxfx3ru3Jd732OQgPp1eRRxlvPTSefz5mx/hwFAShyYO4q13buP1189j+tGCGLZ/95eu4Mfv3cLGWoREki2/g67UJv7JP7wCJ9oSsl2ILN56ZwE37zexU6bdRRHnT/RhZGw/vv+je4ghBY/r5/oKvvWt1/DBPW6oCnCNb3EuUcbv/Na38H/9hx/LjXr8aD9mnxaEEXz10gn84Ac30dnh46VXzuL/+/4HqDTi8BmhHBTx9375Jbz140/QCFs4d2IIM0+2sLy4gN/9+y8hk0ni3/67D5FLh/iFLx5FuRHi+38zi+18Cm6MI3YFF0+048ufm4AbVmQ0sAApDwrp1C3/yNF1rmIsqu8TQzLDJVEHBOp/lHSpz4XeV7wHFRTWQEMrdrSFSakUJFjq5lZieLjS5mparD5jaATsbnzU2JnDQyaZAQJqjopAcwlOuCX3aC3oQcsbQORw3CN2w6jpEA8e3BI2+rFjx/H08QJOHrqAzrYew/7XImlBatEtiQKe4Ytqc8L7lmRHvkYex+z8/HhMY3VdV8h85DURj+EzRAqLbvMsVKJUCm6o9mKSPFy8dOazOxvG79pCYxbd8qxZ2vVuoTFqcDkJzCzKD1LAVVn3KmAsrn0t0vMD9PUNoqurd5cSLfyToInrD9/H6uYsKtUa1rZ38Oqll5FNtkkwHD/2tFNBLJpDqzmLam1TzLCowBUOA3kB6UE0on64sX7A75ILyVWusFgEAVTBosaSKmNY86BUG6MiNGv4rGAuWaq779/Q04UfQZq5AdsEqzKaEy3Gep3ED4VeNFzEEk+SSmx/L9vXBBbXIvzlj+ZQyJfwa98+j/V8iP/3ezdw8HAfJsaG8N7Pb+PiC4fQKNdw8+4Kjh/ZL6y7+w8f45WXDuHJ9DKWt/L42pcv4tp7d4XufnhyANMzGxJydvXF0/izt67j0Fgf9g304NpHt/DqyyfxdH4F96cW8ItfewFzixu4dWtVND6u30Jvpohf+88uotEoAcz49hNYWA7ws/eJh5C5G+LiyW6cPn0Y7998gpkna/CcBHKJEK+9/AJ+dG0Os3MliWbpyAU4fbgDp04P4e2fzqJWCXBksgePnixJ3tWxo2O4fWsK3T1ZTB4YwZ1PF1EotpDOMpeqhYsnDuLOgwUpCgf3d2JhvSj2mIfHc4j7wKOnNFArYGKsXQD3R09K2MwDHd0ZxBIR+rIJ9Ei6TEMdH01BEMMsicmhxEEN1NjZktSnCan6tdrZapqIGr0pRUK7WAVe9UZWsqgcVhyphRBHDyMdx/nf2Xkru5ytk4sko4xIRPQ91Jq0BhX1nxyiHF94/6biTfjhGlq1eTXpSk8gX8+Kx05E8bEXlwysW7c+RLlawoXz5/H00RIunnkJbWl672gEkTUxV5mNFlG+Zo7J/LtVautBGooinZCEFl81CVNtn+JLBK0Z/UJchip5XhPVhOkBbIHxy1fOf3axoQfxs2OTjErGIEtGBrNp4UXkRbaaC9uSPpueqRR/jYttNANRp3Z2du+OMGL9EDTx8YOfY351GqVyBfWGgxfPX0YqloJLW0+yf1sOsvESPJqcNxZQra4hIatBXtB2JDKHETj7UGnS/T+OVLwlMS6U61u/TDE4MtoPsYekkpl0fKPI1dbZChT3QLS99llvPJ74vJG0s1Lxpeq/DC1dXPRYYHhraaKm3JCyGfCE8MfXslmI8MntbdRbJbz44jiqRQ/XPphC/0gHBgf68fD+Y4yPU9oBrIpV6oCcIJXqDsYP9GNxYROVSg3jk91YWy2IxUZHRxJbW9tIJ5Po7SUmsoD+/l55rfliEd1dbQLibWys4cDkiEgMNjbKYkQecwN4Th2dHdQIcWWvZEVybZrNJMpV2kPUkc7QwY/U/rhgBg5zmsgXcT38P9+fQmmzji+9OoajhzvR4iaIAj6SMklOFABW0y31upJAqARSFgzZMMoDSesI2eWpVqtZ0UPM9zUDXE5W4i50RdQxVvVtCsarE6CyvLUvVcmGUjPYbTSN9aiOAAz3I76nq1taeeomSuUOe/ikLTSWHsFuXccwa9au2Jzic6FgkioSNYRAk+DIGBdbgJqhj3LNQaXhIdNOUF+I28gmA8TDFaCyhMBxUWn1oukOUIMvWWmit3Na+OTm+8LCPnrkGJ48WsDpIxfQ2zUoLG5eA1pMVKu8fo6G0ZnuTCw7BMtUEztblDQrTX14hDjKezYWR3GHMAaXLVR1axoD64JVe0t6LLsis5U+dfro8xUbO1bID5P1m5GhS+tpzXe0kovhEf9pFKX6PO+R/VipmcVMTGVk3xg6O7t25zMWXxpff3TvPSxvzqJUrqLWAF6+cBUJl4Q+kztMD9Y46VrrcN1NNMqPEUUb8NwcQncSfmYS9SCJZlNiFOB7dbSl1RtEzh7TxViAWJISZJ2olG1yIqQrI1vVyA5sDIfFcDQQnt/DB0bX18LVEPq8xneIU6FE95oTRJIw9YZW7xxto3kS8GagzSZb0phbhRvG0QhpJNVEUpiaZAhTp8JkAX04pajxEYzxM9F4HYeRrczUiqjB0lNX3fHIBtWkRv5qDkUak6afYYw6M5p78X1EDZOUQBKhWqTKulSKA8lpcVQbFbgxlVJ4yIpnb0B8IfQgMEM8hhtT22hWGjg80Y6ODl4DNdCKeUxniIsAlNIC9YWm7ogPt3olC2nOqMRp9yrWqvT8FfyLFhYcSbmG1YdIRaU69khXKsWGxlktIegJnidbIDKujdG8dJ48INVXh9eH39esh0gkmZ5AzggZtQoZ6BxNa1LDiDZR0qrJ4uJDldBSCE3oG//Ojlu6GMGGaG9hlOAid2EMsBrN8Vart1w0gjgKDcIBKenkY04LyVgebnMJsWZZVt07zRQabg/gdiOdGhBTfPgNfHT956g3qjh96gxmp+Zx8tA59HYP63JmV55jgvwMWVfW1bWa8L40CDES8ii/Xg5UuW8tbkV+FVf1TCmlx5Dp3EQCsefeZ1frPAz4xi+8cOqziw2d+mwnw69mp2Kd+GwltMVkNztql5eyV4gs4Y+rxAb9SSNgZGQfOjtJGtM/mgFex/UH17BZWkS+uIPiTgMvX7iCOEl7LkWKxEoiJDwK0ngRyoiqdxCGC3CcbiB+Di1/QNbhUYOaJ7ahdXRkORur5kcAZQtAqYJul83Jk1AUynwcZTzSLZMwoIneS2Kmzuc6ru+1p9oV8b8ZsaYwpRuquWLrblaCug1RQiQ1O9Rr8TkJmc/Lh19CAAOx7iRVQGd/lR4IEYwjqwgt+dLZBTCHXE9T0eBQOsFMI6q+5VvUT1nWrDHN/ZI+S3yUyYXig8+HXPEIkd4bspgS4IwC2+J0tPJoVuVzoDQi5mXFwd+JGbFpy0fgRqhGPhJ8TU5DujqWOOkWGK9CcSStIQRnU3xLxlJXH2y+Xyn1RkMmVhcMwxOKAeNW7HrZeETbsddYTIjVBv+dWjNaqAroq4JZq57fy3lXHIWFSCkMPCxVhkMipsToGjhA+mEF83Yp/paBrqZbe7IWflbCoWlwje0JmZTfp90Cu1/yVnhfq8ZKRrsoIaNUoU4NVBwJVBF3d+CEq0Ajj1hIPK2KKiOHvXbA60MyMYLQSzNTEHfufoLl1QVcufwilp+u48C+Y+jtHjIQAe9h9ZuxtI5dygoLjLjvqaUnD1xeK0m0FKkSbW1J7mMI7OCOAAAgAElEQVTCSQKVGnFX1Z/R+dCy7PWAVa0dD1/+LsoVXnr50mcXm//uD37PkPP4i+JS6azvsNy0z2igLJfGjlpC5HtGM6V8Ha7TaIEQYWBwCB0d2tnIqSOjWB3v3/0ZNouL0tnsVFp45YWrIqJjVpQ457sRUvEEwibjIgpIYAqOZOt0o+4eQiOmsaRRvSnCO3IrMskQSV8Vy8YkVi0kJSdbbROt587eNkmFaJaQuMetMWmCRlulGzq1StATjR8aHxRabuhDLA+Osay0XZR8rSEy6laN16Up4x1BOfVmUQsJ6YHEcIkPJhXQ2nE4HgufeuvyZrBKZWqNxHxJjL+1C+LrUNmI6eJYiDmWtNgd6DUQMzTTdbEYiS2Dvht5OLQz4z3ANSlHGDXr4gMqEhBeg5ASAIgY1qedB7so/t2o+qlNoocy3ytvD33NmjbBAEI1nDeqb/58gVJpvcACyvgXFi0F4YV0JpiJShB4OVnEpGhIJ0OWcNKwxdU6hHYcNmGB11KN0vkmdXXLr0fEboPyAiY/Gk2ZZQhbPMboy+wqnLIM2mVaRrHozgyGJ+ZcHBMFrzNYj5iWiY5BYURKHSIftRYLE21GS8jFC0j7zFevKEcsiEngIHulyE8jdNII0A4/NYgasph5Mo2l1QWcPnVW4oYPjh1HT9eQYoTGy8d2ILQNsRIGlxYaktXtiESD45as8oU1b+sEJxryaOLCZWJnI2JUYwki0UK7G9k9FTkJf1dffE65guWE7Jmba0v17AhliX9W1CW6ION/I2JFAdm0bWW7ycN7YGhYFKwy84qeiF65VSk2W6UlFEplbOer+MrrX4THG9ys3ZNeHEmmUTafIghmEXdWNI3MzaGGITipCXheP+qVEIGjnU1Xmyfm6HLjU3ltTkZrcypetsIWNm5vVr5g/mlbSpsGqtiUtvtkXNI6kqbVjuNja70kn05XN4WIVMdLTyiFdpcQZowI1GrUWD8wRtWlpSjnEPV9ldRHEqRkNWJ9XviQqniPjByOJDRWt166tkCqJ8ouI1PTG6nSNmxWdm+iFGcXwZsYZGKzi2PnoBoyYcMy44n4SJM8K3Xqk3FIXP6p00qpXodKeoL1MlJShuGJlkfyg6DWmdJNiKqadgVKINvtEPWrFCOkUpmjKp0VQbU06USk9cdkK8nuWu4nMsZZZAnUk4eya2alnQeLtUTqtoyPjasKbKFZGLCWBUXGMmO+xevMWBb+oTe0DJ2kUiSYKMD7WgFeS3OwamdVrpuQMXN/iQ7PYJEWO7LG4fSQlvfoMZ1CcRwCvjXmcFXIlF9HT1sDSU9Fs6Wdgi4qArr5NeExOoVm+SSoZkZRCwbxZGkexXIeQ4PD2F4tSWfT0zUoBZAFhAVBXzeLqh5GgiEaAabIEWgtm1S5xq6TgJi42+0tyZgsSnRAUO8aibAx1A7eZ+JrZaQZLDaXLp/97M5mFyB+ZstiwSAVWj6jBDdYBz8IVsm9laLJGDYrZALEUmwGh9CW67CcfjnZmbj4/p2fYbu8ikJpB9V6hJfOX0EylpY4WloS0MY8FizBbc0gmyojalFxyhbeRy1gtAVdzA6i3sygEdKWooqOHPOm1J9WsoL0yNkFtRW4VVc9mTNNLIrt1uyGwVZ/4da4cYmTvXHjE7z88hUZLbiGnHk0LzfdxIEhschUI3X1ueHDIjefiR0hQCwnHsdE0d5wU8cHV5MXJMdZwFnqTYwfLOqo11tigxrzJUvE8ETYQenpLEbahttklykkqimXSfOX5EDgiBAl8ejxMra21nDp8glEIaN3jMugxMfKEKEiVDoW+jx5ec354PH3qOUFS4WOK+bzplGV4EbKoFbvYRZ1Xrs9bgodD0XYKmJPnqa8rmo1mU6x4DaFAyLugYy1UaKEdA2kMSjcoXicxEIbHoyucl1kc53yYJAEydevYYNqBcuiSCa1RKlIrhc/K7UC4Z9WUNNNHH+vgMNqum7OINMZ2+2W2p3aMcUexlJMxZHDvDa5z9jFsMtSqw0WTKVU+NipBUBQghctoy1ZFY4Z3weLk9xjUh/II8siaPBApQN2J+rOPqwVynj0eBqXLl1S0/PMAAZ71aCOeKtKJ5jOqllkgifJKK/WLxT1mmov9wZfJ+95whtkvHPrJFiakzBLAR3J8vmC2o0wsYLdkQiwqYFUB83XP/fiZxcb5kYJR8SE0dl/t6Fz1gBIQT2aZqmm4lmin513NTWTO3jaOjqi+s5JZ6NgKdH6ZqOKj+9fQ768gvXNvHh7vHr5ZQFS+VDF3Ar8aFESA+PYQsYl1ZvcFqYGcixKo4kO1KJ+BE4/WuiVzUpXO60AGP2iJ6IUEeMTbOUKu6tL42Fr88zNrlofYovYSxRuClMPnsgHMrp/SE7HfL6Bx9NPMLZ/GH19WTgOI21sEoUK+fgzJE+KdAATqyuEQiEb1hCFcVFvc4xhqJzDU9zw1OWBDOlvwoxq6WIFO6FSWfEXZnXRc8aCfZoOoSe3WoiK2RQ3LARFY3Fsbtbxp3/yJn75V34Rvd1JMB9Y1/MGiDYPi5imCWtAH1i5bmSDEEzkSCSjIjsl42pIgy4eAgRkWWyFHqGeODLaEPCVIqWWpNpVsth7ePBgRhTaJ06Mi4Mhmd9is0BdEsdRegxzXGJWOuUO0gHxFomENMrrRJU++SB+nKF6AWaeLKG8Y0y4Q2XGMuI4ndFtXS6nHsUsNlI0OWZEDQQhvat15S34mWBbcd0omu2jePhIh2uWATJZq65ODxk1NlOeleJS4vJnPK0psZGUjQCoNl05QH1vCx2Zshyu6vXkSKdYqGxLgeQWqlHViJkKM9KS+7BdCfFw6h4OHz6MlYVN7B86iNHhCfncbBGWdb4l+fF+YsdpIBFiNLtmacTxjAiTRdmmUnAMptFXyM6ZY67riBsffa749RyR7TTEDpwNyXONUdRGSWJgQ1WdcgPKHE1cQT1JVXCpBWa3yFgkxgrVRA3KU7sphB+OH6Nj+9HW1mbaaI5YLqrNHXx06x1sllewscXYkhwunX9BTjMvbCHuzCAVLCNGuUKsBJcfIL1CKErjDSuGXilUwzSKdXIPDiPpdyObI7DcRCxKiIGzjBqGGyFFRLYwRpZggF/lUui8LiOk/HdtwaWDCBL45MYDnDl7HL4fyDpwZnYTPd3tGBnhCMWwaa30AcoCcGsLrpaaiv5bgyXiMARPCdqGoup1aPlI8FqkGGqzKvqVQLVpamOg6l0drPWBtSRJk06neI1imurDIqCrdkuVCvC9P/spDh/dj4tXjmtRY+GQFFB9rdrCaHdi0LXd2B6JnY0ZgHnX0c7oy4zfj75Gvg96vTQRiZ1mSsBv2lfwfam3GlXNPh48nBfz7GNHxtCe44aIbX6EyOOYkhCWOAFn3TrxmihOw5+j2jVV0otBujxYPhaWtvFoZg2Hjx5GZ0cCcVeVzAGLu11Bu/ReJs6m711JacTceBBqN8TvETzHUTIcPyvRYzsEbnULRkCUBwWZ3cRtBMM09xKvIR9I6foJQAcciXkQElAEmmEkEpDAIbjeQsotwHfWRCdFe1viYZTx0GIknWtHoeSgHnWhHnUilevHVjmP2Zkp7B8dRn69iN7OfRgdPSQxQoFkprNTUfGkKNHFY6cFSib4utUEj46N6rPE+56aKDsSScFyY6jWW2gwoVgsOvi5sYtpGoKtvt9qtSHrdd675y88xzaK6QpiWs75i3kxTBgw+IstMLY/2qtmhmoscIFl4DKNkBaiDX1RiRTG9o8jlxOmlTnxGNJVxAc338FWhapnGomncPXSFcRFJ1eHW5pCeXNZVpk9PQ20JapoSeaZWiySHeo4CTSjpGTwNLxjaEv3I5PmjchWm+0jV3YKFKtuSSZ9TRQwpCKr6bBrf1tI91pjF4sL1Kw0ceDAGKqVGmZmF9HV04n+vi54sboCm+xMuM1xOJ/r6CC/1+O4Yd3QRIYqIDhHEHYeCkYreEvHPnkgRXOj3KYabzjDYJZ0BhlvmOipDxpvLiF6mU5C2nYxdGfnIXIqNJsO3vnxx6jVHHz5axfheg34dAWUYmNxOZ72OrbYPwo0Kk+ItAHNFtcMKzkxzR+La1iMQ0ARU1nE94WCwxCo12jfya4liw/fv4V8cQsvv3IOHW0pFPMlZDNZNWpiYhLHXUmB4PskqMkOqYFiMY+2XEYKj4QKisshO0huVmgaBcw8XUZXbxd6etMiZOS1YOFm+B27pUyaXRILAMmXGayv5jE/P4ee3hyGhmlPwXDA7K7cQTVBas8qDN4whpXVTcH+GOrX29OBrm52t+qOp8C3clXkfjILE3YsMXKPONbAQakCBDS7R4SUHyDmbIkgM+FUkJIY50BWz06iA/WgA4HTi9DrgBtPY21zHrOzDzE5sR/VUgMd2X6MjR6SJUJDkkOZb27NtDRVlSrtRDIpgkrZlkmInlIB1O/HTAIWw3E9VGvstDTxQ+gdDPmrspix8WDEcgP57YIezlGEL3359c8eo2gLKvwRA3hZ0Fd5B7vjnTn1zX8zP9ZuomT04hrMnM7ii+HGpNhks1l7a4L8551aER/c/imKzbwYZ8WQlGKT5IiyvoHMTgmj7T1o1mq4vfg2zlzIIaRHiRQLzUSCk0KAblTrOTTj+5H2s2jPEGzkR8mnnPosjlRmE+Xygur2R1zu5TTX1bJG3CrwZ1d6/N+aDQfT00+xb2SfnK5TD2cxNjqO7j4CizwNrTWoWd8ajMKV5ESduWWO393YkUTnyBgg2znhghjTMUZ9RHx/HCOV5SrELBkdNF1S2MnCTOWKW9fV7NY0wVMNxTnqaNQri10Kd+/OYG1tFedfOI1MVkmZNMqWLCYySj0f5UoTqTTZo1zbahfCeiKG8IJvqGWkdIq72UhacIS6L1swDoimE5HNFTsCDysrRTx+vCzgc6FURC7bi0ePpvHGG5cw0Ec1cYT3r93AubOnkOtIYWFhA9uFDZw6cURGEv6MhfllzM4uSPF59bUzSCXZA/Pap3D71hMszC/g1dcuIZPjpoaZ7EUcODCAtkwW5Z0AD6dmBYz2vQATEz3o7Mih0QJK+QAPHszKmJZMRTh8mPYUHJNL6BdCZRObGxvI5dqRzXH08HD37iP09AzJ+9nYWEZ3dw7d3cyaooGZbm2U8KfkQHEBlHuA5M64mp7TRJ9K90DDDIlnBU0+B9vIxorIxnbQDJso0nkiPgwvNYTIa0eLOWFuDOubi5hfmMVQfy/Cpot0okty1/i8ElPhfaHFRl0IU0nNmuf1tGOW8K4oYpbCxOlFPXkUi9VnpVJroVppib0v/3uG17Nc0e2i0GOsnSzH2QQuXnoOgFiyvk13YpnEVgfxrCjz2f+2q5kyZL5dUp940dIWkutEDyP7Rv9OsWExKpXz+PD2u6gGBayt5xGPEjh7/CRQ2cGFffvRFaVQXFpBeyaHv1n4KYYOFxDHtkSeyErdSaLl9kqIV8sdEP5Bwo3QmW3Bdzh60GGMa1ieLGqwLic0pQskjBkrUPFgNY74IlSTSAoFw3hxV1e20Wx6EvA+PfUQJ08eRVt7GlHI00N9edQeXIsHbwT+bBYbJRHqeCQiTQHoxDFXbsIIan9BMJzrYIdjStPgErIxMaAwgXHaDpCbIpiZGoJxe8P4Vgl88zQziRExns+HkGODi/n5IpaXCjh15iCSaWIxNekYhN8SeCKcvH3nPjbWSjhwcBAXL/IBpw+yMVZ/xg9FEGxxdtNzw7LILR9F1L+7EhF69ko/gNnZLSBKyBi8sLgoHshHjo5gdLQdvuPi/tQKKlXg5LEDWN9cxvs/v4nXX7uKznafe248nF6Uz+H02dP4iz/7Cxw7NoyrLx6XDu7jj6axs+NiaWkBL79yFmNjI7j+yX0szK/ilVdfQCqRwA9/9C78eFZIfKlkhBcuHEBnRweCMIEf/OAdKabpTELwt+6ubnx8/UOMjQ1jfHwSUw8fyXbo+PHDko3NvK1rP7+BkyfPYHV1GckUMDjYiZin8TsSF+OpwpwSAPF2JlYidqGULOSk69dQ57SwiCVahlsjPwU3qCLrbyETW0WjWUa+mBBHykR2kPCddBdkZi+vabEZ6OuR0MZ0ohuHJo4L5inygThX1zSDp48zO2luDNnlGrqASZxgkVH8VQ853sdqKEaYwpdis53f0Qwpj9cpI1lbfEZo0iVBfcbtj8/M6TPHPruzseZZali+++wYcHDv9LLdizU7ltWkGfd3ixUvJFtA09kMj+yTmU6xEFb1GLZ3NgSzqbU2UcmXEOar+OKLL+NLBy5g/sEdlDwfPT1d8EstvL1wDf3DSwhjZbigiRajT0fQjB1AKzaEgOF1CJFLRsglqvAI9NnMJy+1i3eobkTV17azkfWgtI/GhVBGGM1/YvFZWNhEEHgo5Is4c+Y0PK8GL9bS7GbpkriuVexD359h+5qtk9gNcCRw4yjly8hlUkgkefKwu0qj1fAwNfUQhyZHkcjE0ay7WF5ewPDwoIDGsj0J6c2i7oT057n+8W0cOXwYmRSFhZAH9c6dKSwvL2N7q4Lf+I3vwHGLqNaAh1PLaNYdLK8sSfv+xpeuIO7z1PXxYGoOKyt58Rp6NLWIiYlOnD0/put1wx7fpbnTUF64JVaoqh+6pe3Le7exLBwMWOQJTYc+Pv10Hg+mH2PfyDCGBkYwv/gYV186Bpc+xPU4fvD2NWxt7SAR87G8NId/8Fu/ic6OJIJGFfnyDm7dmUErcDE79xhry+v41V/9CkbHOjD/pIjVtSKOnTyMT+/ewJXLV1AqVnD9xl1MHtiP8YkBfPDz9zE2dgR+Mo3p6cdw3TrOnJoQ/GR1uYDF5TWcO3dGlNrVahnXb9zDseNHMDrWL5/5xx/exJkzp0TLdf/TKUweOIK5+VVMTU3j4KH9GNvfh1iMBvsciVkwCDor01jpDOxulFtFO1s/lhYcpRU5AgFUGg5aET18iaFkBK9pSxbhBk/RbNRRrebQxAgivx3xFCUcdcmbJ3h8++7HGBsbRYtF1G/HiaPnZDy2WW5WE6Xx0gxvJHVCZRQ6biuwzd+tdIqYRhjL2MrkWy02ZJsw64rvibQAFiN+r2rL1GBMeUwhjp849PzFRrYgxltVMRZl1VqA2LJjVXeyN07JbLpL3VcfXjHp9nzsGx0T8x1zHiLWipCvbuP6p+9ifXUWh/r24avnXoFbrODpw0X0nz2JruMH0FhdhTu9iB8tXUOqvwA33IDjNBEgi8g/hCg2ibKwpGvY2V5HFJSlLc+lskLD5oaIK0YFS+Vx0BHPHM2MkGHF54W2wKyogoVY52FleRNLi0Xxwz15+iAyWVo8UJiom6RSvoZUKgafkoqYhteTw8J2Wf5dOiSOP3HMPl3Dp3c/xVf5sCfowO/gw48eSgsfBDv4zne+jmwmh9u3prG2voQ3vvB5PJpewv37N/HVX3hVDbBbSfz4x+9iY3MR3/7ON2UcKxar+NHbH2F8fAIXLp7EO397DZcunkAy3sL8/Db+f8beM9iy87oOXCfce26OL+d+3a9f55zQ6EYGA0ASkqmRrFHJo7HlGdkzUzNjeTyyKSpRwVVTNT8mlH94XJatYIkUKYoJpAAiN7qBbnTOL+ecbr4nTq39nQvwH4AqkmCj0e+G8+1v77VX+ODqPaQyKZx74iy216u4dfsaXnnlGWxsbmJhnsJLQwR91ZKHZ54+gqhFs3VFilNaJN7WatxT2zW14VIkMGUKJRs2kiVl9RfF9Rv3BDzv6e2QYjM7tyE/j9qqW9dv4aWXn0VnT0aEhnfvTWJyeganTp3A+sqm/KyBXd2olsvw7AZW11bR3jWIZCaFmzdvYWuzhP/6V56Habp4/+2HGNq1B8XONCqVHSSsFKYmZrBd3sLZs0dkO3nzxgNUGwEadkPMyQ4f3Iddw90CK9XrLl7/6Tvo6uqTLVA6k5AOiiOz6zcFH2or5LFr16AkhD64P4ZKuY6olUR3T7eMnF2dOfn+1V9qFJcQQ+lAImFHQcawKwkQ7Gwk6E8nOzuKCq1JzQgsMsLrJSZKIaptQQ82YEiuV0KU3/HsANyAZFdu9nSsrC9ibmES6XRS3rfmxXD4wHFENCrL1V8iEhX9gco5k21U2JEKmS882xzLW5gNO26Vlkm6RQQNrtw9SkwiCgeKRKXItGoCV+Qth0Iuhk6f/gyqb45RMq/JTB6GpIUFhT9EqNcf09nDeTRcffAD5mkWZz6mH4rzl2KDMqp0gMUmwdbfRaVKFe8WtK0y9NIOGEfm2AEaTPbLZnD6K6/AynRgZXUaxs4K3MkpfFCegK01kNAnec/DNzvgGXvhaEW4dh0bS+PoLCZx5MgBbKwvYWp8Dr09vYin1JaHK0510yhPHFZpRRRTD0Yr/6mFq/ieKrizMytYXixjcHgAvQNZBAFTCNQX2aj5mBhfQldXDh2dWawu7SAWjyCTt8SWgTdHLOSMLC+VcPvOIyE8FXMBGnUfV689wuami2JbESdODYG1eGZ6DRtrNQztGkCptIMfff+neOWVl5ArmKiWK7h7Z15MzJ94cj80neiihvt3ZzG/tIPzF87CD8p4cPcRnnzyFNxmGVubNhqOKamUsaSGnY065udWcfGpI1hcXMTaioNiRxE75XW88dq7+F//l38MoCx/rmBiHz+0BKobAvLzBvvYp/lnQGLhz+gm5uc2sL5eQW9vh3jsbmxsIpnKoa+/S56Rnc0t5LLkUmnYKdt4+HgKnR1dGBroxubGFi5fuYFYIoa+3gH093VgZ3sDjx7OIZ6K4+SZg3jnzfdx4uQoOjvTuHtrDCssUNDQ1d2L/ftG4Thcy/IGVoJPDXEsLm0gkUpK9jW7rZ6eNuHU8K9a3YVj0zQ+CcvSUdopYWengmwmg0yW8SRVWFaYDOpzDU89URwbmxvIZJIwTR7okLr/M4kLSq7A8ZZsb470yheGqQ3iHmBaKNWAmh6V4k6s0sA2An8JurcJv0FbUzKtOUoW4KAdhtUNGAmBAdipTk6NI5dLIZ3MwPBiOH74DKKSJfYzeWYyDv1MOgg9nELRqMJuIFOHim9Wud6fFB8CyKaAxKJBk65fede0fIi5vSZ21bKVOXvuM6i+aXguRSYEiClXkG6G+3PmC4UxPK4EjbmIcNAkk5SgU8hKFIySN57Mh3R4V1aaxUJOXOmivoPyxhq8jXUUoxnkrDRWSyU46Thye3bBSGcQEdNmC4X2PNL1CuwPruL9xgQqqCISmZYID58qWH0f7CCF6fHbOHt0BF/8/DMwI2ztbLz91hUpFLt3D0n2EFeiLB7CHWklP4Q4Tes9c64lC1SwFN/E6uqmykv2oqjWm+jta0OhGJPbhh96oxng8cMFdHV3IplK4sc/fAPnnzyBXCGKB/fn0d7RhXw+gbX1Tbz9xkc4f/E0+gdSiJsmlpfLePOtDzA0NIw9e/thxWzErAjGx5ZQr3lIppMolyrY3qrLrdq0yzInLy+tYe/oIDq7GLlBf+cIHt5fgO1pGOjvwvbWCgb7e5FiByaUfG5PLMzOLoWHMsDRI/thkWLjaZibXUOpVEFffx9mZiZw9uwx+byYW0WAPTRllM9OMq6p+m2proVnorrbj8dnPYI7d8bgOmqMSqYi6Ottl9dDpbaKZ2mlShqSCEHSYioZV7G64S6sBXqzA1CWDszYIseHXBi26+SxqPxvilVJMKMshrINjkN0cOS/JgxtjrrUl4VSjtZIwbFG+EQM1WMKBrdIHwsx1Vjd4mOJ4FiA/xYPjUWDP7OVwKH8i8UZRozyQ59qed404XyxtyAFQ4Hs5K3EUCbw6huIR01EgzIscwOBS5Z8DV7DRdUmR4jdjAHfSEOPdQJGAV4Qx8LaKh6PTaCYz6KzWIDuRnH4wGkYEUtA4Ba0IVKd1o6H3aqM/+o/Yl8rWFFEfg5fK88PSYjEuvhrTQeo1Hh58nWohYRq4tSoJRpKbhBdVzDDQ4f3ffoY9Y3f/52PvXRb4kUxetC4c1FxuSr4XbEFLQakkekbvivSsNnW811WqlXYNbrbu2jLJdGdzaC2soagVIPu+PD1GIxUEkY+i3h3EQGNfSSdMIaOjgLSVh7JTBJWo4z1N97FfW8KS6UxROO0TmRvQzHaILbKOawsT+OPfu9fyJuuVLflAyLY+Z1v/xB9fb2IWEorJDRrjkeiICb3RDFs1YfHjU4rFVHpf+7ff4h9+/ZLgVpa5qEsY8/uQSSSHIv4ieh49HAB5YqH9fUtsUd46eULWFmZx4dXpoTIGE9oYkJ0/dp9HD95ED29cSRj/GIiGB+fF5p/Mm2B/KpCPoft7To2t7bR1p5HW3sHpidW8fD+JPoHOjAy2o9KqSafaSrNyB1uu02srZaxtVNGIhVFezEnB1d0YcIwlrRwGeXUKMnDRaIldWfkkSiNjGizWgxbSZ3k86JU6vwPL0peHPQmIvNUdF18YENmthzkkBpfoc6t3EQ2m0M0ypGUuAA73zAbOzQjkzjXkEKvWNyKjCiXghifqVU87zTJ5zKJMxDEJEamDrl6D4pIKGtsSzk0ErdXVhnqgpGuSz4HtYZWlhMq34ybPB4kZQHbimZp2V+ozY90AIKZtfyIyQRWuJ78PDP8nITVHCrBQ+iz9TkpuNCUgs3v3Q10VBsO6l4EcTpT6ivQg000GxV5zSTU8fVznc/QAFqJxpJFUX97fgaza+t4+HgSuXwBmVQKlpbC8UPnJE5YUln5TFMUKg56LbIo0zdVXJPCa9RnwO4rnqDUg9wvtTyJRVmA4qKNgq54YsoBk89Q6E/ukshKzpKyAObndO6Jz6CN+rd//I2PO5tW9VIxqaHbe9MWRlbAuF2pxNTJ26g0qqjUKwicJlJWBLlkQvxgq8sryFgWtpeW4dSawg1IFrtg5fJwsgnEkykgasIWoFRDIpJAPpFHMh8DnAhsv46U7qH07kfYiK7g2tRPUWxrSmIgtTNcBd6646jX+s0AACAASURBVOEXfvEVnD93VGjWOyUWmzimJ5dw5/ZjbG9von+AStiQbCZjVBgCH1pEygYpZPe2InZ5MEs7FeQKObVj0gwBHgmwcdPDbRJxmWrdx+aWjStXruKFF59EPk0OQh2TkyvI5nJSFHK5DLY2y4haGlIptRmjRolMYH6BBNh4+IXiH0kpkSatHzQDaysVbK5XpVXOFRRjWyn+wi2X5C9zfc2tlmqJVelk9xB6lYTAnuINfbI5k65ANZ5KziDFQ/GXFMNX/ZxWzhA3P2T9EtNyhQCnCIT8S3RTYTfRKhj8nIWXEdpwCLgt8bUtk6pwDxGO7MIZCunMfK0sNqJql4ggle5JBjFfk8gElAtEaEXBLRtTQBWfRLY/3PCEnbrwloUioMYJieU1NNSbDTnMLQIkuYnivNeKQAkV4AokV8WGr41FN5FgOKICRTmmtHxhVICHgiGY1CrsYemICI9Zgs/IuSJHxfVhu1UYfgW6TUOyBhr8M8kxJ9nQIMCuoclEA+aPJVOIRAqSfrFSDnD30TSsRAa5bAHRIIkTh84hGY/LFpgbUKVlUu9HqeeVKx/HYXJtVDoCDc6tEI+jINcUAp8YrYvUghnvpK2E+WVhJhU3UaRl8Dtl4i2LDUewz+TU9yd/9AcfS/IJ+nEWkxUwKyTXY/JAa9jYWcXM2EMc6OtDVyKBRDyOBPUXTRuNnRIWlhcxt7IAS8+if9cQcr3diLe3wabpVSQqt4hPBi0fChLUDF2S/BLxFMxIHMVcHl6gY21nDomgjpUfvIdMfwLfvfM32DNMUtmWENlsP4upGQt/8n/8oXyBdqOE1dVVsIOsVFxMTc7j6tUPcPbsaVlJqorM20VpUz6G9MRWIDRHVt738hTLF8RCyM1KmPXNf1UOEDsFkP1piNUmt1Z793ZB820YiMrrV0RIZafAg83OQRjDXGGHPKHWg6qo88oqQtkiqAPZbDDuQxUB6obEQygkJyqPHnImlE2C/NlymFrkxTDgPmQfcyymzkk4HVIoFNGO87EopMVlURlhC7AoolGlAZKoYTdANBIXe0hFc1dCPo5HcoB+RghKKoDyrFG3ObklslaV70GthJkioLgfthQKPsziE0N9Do23oipehN0yuwiSyhRYrfhFwvoN+UvMuKaEIBpTJlFkyyrvmRCDVB9WWIgV+5jFmDhUPJGUz4whfsS2VKRJaBXbMraXIHVljcnoF3WAwzzvsAApG4vQD6jl6Cise3ZjtFblSGUJp0lSKDWgSqavtg7Dq6BcWkPEpC8xRZEUrzqww/cskcuhLIJiWN1KYqWUwoOxZWQLnaIJc2sazhw5L7wiFmlCGcKXof2IFFqlD+SXTnCYz0q1Ug3NxBQnjFwjFkIrHlOZ87yIzRjMKDdovjCPy+WKvH7y5lrrb/4+GakMA8dPHPz0Mer3f++3P5aht9pYPhQUB7i8JQQf9vDB26/hWE8v/tlXXsGlb34Hd6Yn4SZiKHT1ItfejUguj2g2jUg2B4dtXHiQDbFm8OGGBDVlD6Mo3Vo0glymiHgsLf+rRQ2MT91Cymhi/C++j3wxgb+4+32cOtkO3SxJZO3Sso1C8SD+u3/+T2CYMXhNfhCU5wMbmxX86Z/+uawyX3r5Cwq/IBs1tJgQ0Dh0CXI8qmMVsUq156oMCftTugP1ZbH74IcdjydURyAeKMDdOxPYO7obyST9bJisyNadAXVRAcmFtCec4ZZLHf+XWIry9GsVN9Lk+RpUHCq5RLQxoDqeBYJbDY48ytqiVq8hlUpIAWNOts6h1lRKe+Uyp1TjomQWjlEojAwjYfn9Kg2NUj8o9a7CR5RyORwnmAFuqGRP2gzokkWuGNHKqzlc8YrLXJi7JeRptcHk6p5WqDKChKRDVTBaAkk1fohUREafMAHBd5BMxlFv1JWgUrAnbnTUeMW/lNYslBsw9J5KbLowikiT8cuhSlwOncreluPDrVroYy3UDG5ddNVF8TJVXLEW61u9LhmiwrGx1dnQAFwM81tiVOHQWFJ0VTFS6ZgqhVJhhVSeEF/i++GnZZOT423CsZeh6Tvy3fEt61R365ICrljKDS4D6EBpIpbKwEgmsVbK4frtCaSyBbS3dcEu+zh97EnEOUZJuoOSvvD1S+fC50KkHcpTSDaN4kOjvjf12ajvQGQwPkfmFBlh2C7V5BlQshtVdDiekeAnv4ebZ+Hh6DhwcOTTi82/+a3/TawEuJtvUdFlO0OLQ345BIbtOh7dvY492RSOtrXj9vvX8PQvfxWp0d1YqzdRKTURsDJRuRpxSFmTB4LbH87e9NIwQ5zEE38UPby54ogV25DItyOuRUT9urE2B9/ZwOL3f4Lh7nb8n2/8FfqGYsgXeeiiuHNnDk898xJefvkFkK3PH0AA9c7th7h27QaevPC06mzOnRZjaKWgVT4prNJsM2X1Z9uolGuCsnMLIrdbaI6ueL+K3GY3yFWg23zouA9gfnZBVuyMmtUMdUtw80UuGwE2WTWK/SLnYr5uZZLFkY+KatHPsBsRdTHbXnZAqrgodjFHVyWClAMm3Qn/XaXMdmwfFrkZ4jtDcZ+KL+HNJSpcnd2IAsf5OmRt6dFKQWU8q8gRZR+hrCz4OYYERQFmwy5HIj2i4jvM30sAtoVAsjPh6KcC/NgkhIWU3rUOuwh14znNpjJqCq0mxKqDnQPFlQE1N/yClIiTh4QG6DS5l0uJB5eUBBZF4jDsvsJxURfRIrsHDdEEdVgc/UJ3RAGJlQWpcqZT3tOkJMiIKJKRMLZFkjPUKl+Ib+wIwncpbHqhVKvUVy5ITILSofe2mv4U74qqbtnotozRJIOMWCExHlW0WKg4KtVtbm/JoSKvZg1WhHgoFenqZ8uow46iwQ6If46JaKIDiHVgo6Tj/uNp2U52dXTCrgInDp0VzEYpuylS/QQM5p/HYqjesxqP+Vk06rUQz9IVGC1+PGoElM9L00UfpfR4SqDMAiPfqaOIfZ9cGMFnYxD/4R/8rgBeLbqyAuqYyaTBisQQoRqW0ne7jEe3r2JfdyeOIIdtx8bAs+exJOg+b1kD3FgJU1ZG7Jb5cqCKDiX/Il1XvjdcPXNuTicLSOfaEc+moTcdbK8z13kT1Q8/RBtc/M3EB+jsy2NmdkpGoaXFbTzzzHP46i9+CRGLK/UGlpfWsTC/gtnpWXR2deOtd9/G888/J4xN5YpH2k1MDjYXAuwaNhZW4JRt1FkYrAiGR4dUs0GVb8girteaoibe2iijXCkJqJZIppGwDAwNtiNOY3yfVgwsRipTWuxShcrPgkNxKWfwcJwQFFHhCOzseEPSQoDtK0xHqYwDmlJXxUEtECtQFnJ1MyEmqk7odgS1MjsqE3okQCRmol6pCXvUtAwYEQNO1YHbcJFMpWRGZ8RrMpuWB7Jeqkg3wAJc2aqKrIPfFzkhkXQU8YwlRlPMDGIH5dQDlNfp/q+Y1qTYW8k4tATVyx5K62UBaQsdeZQ2y6hs1ZFIZqTQNKoliQ0RSQONweAilUnK5q1WbsKu2YI1UIjJz6atu4itzTU45bqIJa10Au3d7Wh6DmbGpgV47+rrxPb6JrZXt2DEYhg9cQgN2keE5EJ2go7L4q06VSF1ynPJUZMFh98bdYBUdvPfY/0Pu7swKkgELcQqw/FWadZU8VA0EYXRSFSvbDoVP0l9/8pKlqkKCnM3ZQyTMV4zUal7qLoBzMBBXK8ibfG1VsTukx0yR02S/1h0qPNjZ+lpHfDNPpSbLm7cuo1kIom+nh40yh5OHjkncAQ7FsX0V5oTEVzyvUtQnhqveEnyfFPHyM625TwoXj2hiNOijWmElrWWANZkI7fkS8qDmJahvLAIXdRQrVbw5a984dM7m6/9m3+l1tihYzwfJtKYldtXaFDHjQFc2PUyHj+8h75ogPM9I9hyA7h7hpEsdMEIAlRNGxHeOGrqU/2ZXBP0E+ZBD8cKscKNIGolkEkXkcrk0V7sEO7M4vIM6pUNWCuL8O/ew3hnE5m2Nty++RgbG1vIZ9N4/sWz6B7oQDoXw8TYAra3aqhXa9hYWcfy4jJWtzdx8dlnxIrAkG7FhB+NIeJHULNrqG5toU1LIlHSEGQSuDHzGEMndiEKE47pSwFYWaqiXCKiH6BQTCKfzwkWMTc7j2Ihhu5u0t6pIA5gir7KFXlylBolutKDaZ4mUNewvrQBt9xEjJwFGiVFdXT292BzaxNLE3PIFPJoGypKZ7RwbxnVegX7j+9Dda2KraU1eA22Chq6jnQhnktj+/4aVufWFOkureHwicN4cO2WkOsG9u+WGXzy9iRq21XsPbQPE4/G4fh1nLx4DpWNOqbvPkDbQCei8Thmbk6AQzNvWg4SmcEi9l3cj1hKMVIpNKst23h46S7s7bo8UBHLQLSQwPD5EWhOgNtv3BbF9oUvPoW7V+5he3YTsRxNunVsLa0ggQhMRNEwfDhGE23dbejftQtT96dQ3yrB4yjjRRBNJdB7fDfmZ6bQXCnLZ2lHXAyO9qBneBfe//5bcikdOH0Y4zceoL5cgl6M4+lf+SKqfkVGLB5wFlSC7Z5GiUZE6ZIYUUAZpEbiKbudWBhgRxESu1YV0/uJxUgYxxuu5nk5fNz5hNszwdzo9yOu5YF0lmIzKtgWOz2lZSNmw05Uihx0VGoaKh5xMvpPO0hFm4iZVUTNBpq1kgQBiBc4x2Irg5odgy9+xFk4gY9rH12RDV1fVx9qZQenj55DNsXnUyWEyOgZ5o+3rCWUMZjCvFy7KWeeYzExF9n5OMoHhwWIuqlYnLnuvAiUH3mLwMnOuRXjkuKFUa1Jp3PxqXOfXmz+9f/+L9VGQYyG1HZBfEZDwFC8dFkzZG/PJhCYm36IfBQYimWxXnLQffw0cl2daNKM2wt9S0TI2VqTKOCVXU0Lf0hnssLyTSXz6O0bEPCVh3d+fgqN6iY6NBfjf/ktWM/vxeOZaXT3DODmjXs4cmQPnn3mNGYXZ2GlAqwu1lCvB/DcCh7cGcPM9BIS2RiOnzwniL+I4AjOaQbq21VJcBxOd6EnTVp6GbYZ4N7cY/Qf6pVx0okC1W0Pk+ML6OsbQGcnX2dd4QcURVJwp9HbhczQ0KeFs3iYKEiDcLbWXNvK39c0fPTGh3AWdsRYSsymdKBjZAD5tiKuv/M+EjxA5w6JUPXO27fRQBMXn7uAB1cfoLRRgm7pQFTD0YuH5ODc+vsbEoMbiUWgJTU8+dSTuPHWFfF+Hjy8B0krgftX7sJMRDB67ACuvnNNjM2PnTuJlYV1bM4uonOoU7qRxUez6kYrxBGh93M+huFzexFJtrLVDVRmqrj/xi3odoBkLotqZUdMntoOdWHX7j24/eYtyWQ//fRZfPTOR0AlgF600D3Ug8pmCdWlHfg1D1ouhkx3UnxTqhsVbMxvoL27A/F0ArOPZ+VhHzy9FwZB4p0GVmZWsVMty4byuZe/iMs/+Cni2QQKfV1YHV+AW2rAK0bw4q99CRWvCo5WxEjsbfJVGohmuFjQUN4oId2Wko6NiaMEnU2dtFLWF+rPWHw+8WgSVvTHYteW+RmxOlf8jltYk0xRMmWp0VBSNqSjVRs9sXNlsTFpNBeXbpfbplpdR9VlYJ2yqbAMH+m4j3i0Cp8yntI6HF/HVlmHEeuDG2ThB3TtI47q4p333kQ8HkVfdz9qOzZOHTuHfLogY7MCq1vZ9Aqolox64QEpVwHFx2FhJTOYtiDsahXvRoB8NhtRGtDTniJUiYelpLUC57jJLo5dDbvCzxTl8nu/+9tS2VlgWoZZfMEtFz6uPGUbEqYHyuzqVjDz+BbMZgVdZhblhob9zz+DZKEguIjM1aHBkpI2KBMeBaopb5lkKi0gYjpdQGdXr6yXyV5dmJ9Bo7yBXZ1Z/PR3/gin/9lXcPnBVewZGcVrP3kPFy+ewLHj+9Coe5hdeoxoJIul+TVEok18ePkW7t6dwd4De3Dg4CGhvbM6Mh9gc70Mv+yiPZJAe1s7cntGsFUuYe7RGNZ2VhBri6FQyMMVMyyOWkqYxtW1ofOGV9ssERyGnrYSCyxrY/WAEUPhmlhc4thNsfOoa7jx9x/CWyujM1QWL0/OoGkAJy+cxdTtB9jYKGH07EFUN7axMrYEqzOJo6eO4sqr7yGZTaLn0CASuTjy7UmM3RzH4s1lJDvyGDw8AD2hIZfJ4dLfvgk4OgYP7kbCiOLRtQfoPzyA3n0D+Ok330DWTKBnuA8ri6tAw0GyI4lcexELD2cQiVs487nzQNSDG3Wh54m11JGI08hdx85UFXd+eguJSBJHTh7D43v3sL2+juK+DgzvG8X1n34kWd5dA91YnVmFV3Ng9Wdw8oXTaNSaeHTpAcqrO0gOFnDwyf2Cl91/5w6qqyUcPnUYbb2deP37r8u4tevsqBSp0swGpm9NY2N9EzZsPPelL+DaT94VP5WAJL7NOjQmVhQ0PPerX0BTa4SfeYD1qRU8vnYPnX1d6Orpx40rV9G3tw/DR3fJ2KnQyJgwcmngpfyP1FgkuVEfK/VVgJ10K+G+36B9KhlvIY4j+IYIb2n5wQ7gkwMvqnmC+2IFQnythYUYKNVNuXToRc2uI2YEyMSb0Px1OLUFbFd8rJcsRFP9aHrKRVCS280Aly6/g1jMxEDvAMpbDRw7dAaFdOFjLkwLs5H3w/PLpQeLDDkx4nvN16gyo1gXBdSWJAZTdFk8i8JL03RRvVcqCp9RpucKW2s5eLJA8T/Hjn+GREymK7A1Ui9MsYfFpChM05PPS4AyoUfJxiTQGrAr25h6fAdZUu2awI5j4OI//GVJDJB1pSIaqw0A17Li+KX+XILR0WhctCbFtm60tXUgQ98bPcDa2grWFmfR25HC67/3x/jCb3wVH8zdQbG9DT99/TKefvo4Rkb6ETUz+OjWZQwO7sf83BTa27O4f3ccr792VYyQjp04iHya9hQulhaWUDCy2NezF+xJ+g7uw4bro7+3C+/99Xckr2qitIyh3X2IEoQNCC6q9pJAjtDHib1w9U2Vb8gQpRVAi8vgNTxsL9YwM7OAPSND2FrbwvzaEo4dOIrxSw/g1pvY/8QJoQs8fP8ayn4Du47vg19uYOzWJHK97bArVbh1B7svHBDTseuvXkauI41dT47KzRw1A9x9+x7WHqwjN9SO0YujElxmehG8/1dvQ6+bSNAXOfDRKFVw4KmDSHdn8eZfvol8kEQ0ZSpQHDrSfXmkC3ks3J+S95PpycKOe+g5vguF3jwi4tjnwXc17ExWcfeN2zAcDZFEhKsW2F6APU8dgJVO4u6bN6FXXZhWBEHThc+WvD+FI58/hggMjL/1AEtji8gf6Maxzx1Do1HF2NuPsPp4TaQdVsJCbauOWCqBgTO7JR/p4eU7MOvKMKxruBO7jx/Cle++iahmSWomCyYPdzXn4oV/9EV4EVd8kvnselUfl7/7Ngzbw+jRw5iZmkbDreLI88eR68kIWO+JxQNv+ZryBw43pMpiQ+F2omUKk1MJFgtpLvQo4oUpcEx4XvistLY2atvHc0RjKkuZbkmahErUqNQAO0iQZSX8L2rjGOcTY8qCuwq4yyjXdJTsDPxoEZUG+UUcEQlxWLhy9X2xS+3r7sPWWgVHDpxER75TOi6xUQm1UTy37Fx4wwtew9gZIeSpBYB6n9zskbSrmOLChxJJj8KarFhCXBTZ/TKkTsboiBkqvy0ZHem9dObsZ5Ar/Na/+k3lG+u0snWoqVF0ZKEZfCyVEXqQ/DDOwsTZvGYFd269h8F0ErGyge0a8Nyv/TLqvthaq6RMMbVWxYbFhNWT6zTK6guFDqSzeXR19iDOhEK6f9k11MubKG8t4uFf/TXOXzyOycgallc38ODBNL7w0gXk8zRRysrsyA+tUlkRWvv6Wh1/8effwdLSMjo6MsKy3Jpew75EN/a39yJyeBh9Tz+FoGlhdPQo1lZncOVvvg2jsYXL07dx9OIR2drQ4Z4Ph8rpVl+MigBRuxD13z6aHg2udFi6CXvHwfiVGWzvVDCydxBTtL1MBLjw1Dnce/02Sts1WIyabTAzSkM57uHizz2P+sYOHrx9V9bCNNaqwcX5rz6L6nYJt179CG19RQxc2I1IJoI4TDy+PIblu8voHO3G6IXd0GM6tJqO9/7zWzBqUTQNEjYUpXz/hf3I9RTwkz/9MQp+HGZCacYols0MtCGeSWPpzrQ8bHW9Didi4/DTJxApJglFoNCeFfmBPePg5qsfIiBgGQ3XzzBw+IXj0KMR3H7jBoKSclQkuNio1WB0J3HuH5xD4Dl49Po9rI6vofv4EEafH4XtNlGfbuDxOw/QLNeU9aYXhR7TMHB2BBTL371yG1pFQA7ketMYPXdCCkjUteBorjxX/Ca8DhOf/7WXUQuqanPC8ceNovxwHTfevIRUZxsGevtx89ZVDJ7dg4GDAyoniaGIkrhRly0bcQ7iJGIaH3q7SDERir96hkk9iImLQWtVroSO7DpaFg6KRNk68IrSQJYzxyi5sw16xejYaTTh0MPZN5DPFaF7VUS8NZhYFVFmnXIBJ4NqMwctQryGHRctSYCr196HaenS2bDYHD94Gm35TsGI+Dqs1iaSo5OEJeri8cyC01p5Cw+HRl0k7QqLm50MJRbK7pTZUSD1gngNufPSkPDltwiLoRdUCL0cOfoZeDZ/8Pvk2RCPUYSvln5COamH7M6WlYQwM1kTbOG1kB8+N/cAi2N3cWZ4P+ylEvTufhw6fxY27S1JmBTshq9SsVNJdCMyH4unUCx2IpfvQDabl2JDylyd2xevjtmHt1Afvw9rfQXjmS1U68r35YsvPYNadRvXPrqDWDyPgcEewN9CtVTBRx/N4dbtezh1Yj/cmgd3q452Jw53Zgt9544hev4whgYPodg9DJeq5415zFy7jNUHt/DR0jhGjgwobZeim0gHJurwkBejVn0hGfDj8DodgaNjeXIJY++PY/fwAVQqG9haXMepLz6BdEcM17/3IarrDRhWAD8KRGIW+g/vRueeDjR3Kpi6PI3q4obgPNGuLM79/AVsTC/j5qvXkesrYPipEegJE3EjiqkPpzF/cwY9+3sxenEv/KiPoBrg0p+/g7hHKQjJky7q23VkutM4dOYo3vz2G8hoMUTiEcTjKZTK24h1ppHJ5bD6aFY2jwNHh2GmdLT3d6BpKo5HupBQgrzJOm68eg3E2UaO78PCxDS2Z9eh5XQcOHYQj64+Rm29KlnUnb0dWF1aRmagiNNfPgknsDH2zhhWH6+jsLcLh18chaM5qC04mHx/DOWtTezeP4LpB/R6NjD0xAgGRgeg2xoef/AIk7cm4Lg1PPnK5/DBj96lXQ/0pIFULI7KThV+WxSf+9UvoKHX4dNpkiN/08SdH17F9so6Bg7uRWWdlhRLOPTCMbQP5OD4PGCWhMd5bl2eUXmuQwmOkCk/Tj3l86v8j1mEJMoltFJlyZGQtzAaR22nWgWKv65incXliLwj4nUscEECpYaHRpObJg3phI6EWYGlrQPuOuwmAWIdDScKB3k4KMJFBoEZly3bnbsfCWbGIlrarGP/yBH0dg4ogmRIiJQ5JCSDEjiXnx2mSyi3g1aWvRoVxQmBNAf+PmGAk1Cp3gs3oyzGivCqNqnMBhcL29AZ4vCRz+Bn841v/I58KLKuDjkwKnqFcaaf8CqEByHADXUVKovHdx1sriygWlqB7jdw6tBhzN5fRiRXwL4nz8uBFoIb36Sh5kfFpIwiHk+jrb0L6UwRqVRG5PKsqiT/UZk79+gm4pU1PPze94DjvXg0OYeRvcPYu68PswvjiMbpzteG7dIWdg10YG5mAd/99jsYHBxEf3cejQ0X2W0f1fllmKO7gN1DSLb34tyR89DEIZ4IfBkbCxN478/+DGY2gYXmMjr7O0XsyB05mbOiK6JtgBUVy4nWClTysQJHGay7BlamVzHx4QSGB0dRa5QxNzaFM196EqmOOG7+4EM4JRd9RwaR6ssjlogiV8yg4Vag2cDSzXXM3RpDw2ti+PwBDJ8ewdrDedz9+5vI9+Qx/MQIrGwMMdPC3ffuY+PhErpHerHniT1wox50P4L3/8tbsPw4+o7uRi6bxp23r8OPBDj5zDlc+uHbwmOKFzKy9ZubmkCyI4NsMY+lBxMCpJ5+6YIUi6bhIZJhPK8rdgsUdFanGvJa4rEkDp8/icWpOcw+mICRNbH74Ajm78+hul5Gsj2Djp42jN9/hExXHk/8/DmJbnnwxgOsPdxA274eHP/iATSdGhbur2P88jhS2STOP/8UfvytHyIRjaLn+CAKPW1gkvLS/XmsTSyj5tRw5tkLuPfedThNB227OsROZGZ8Gs14gM/9o5fhxhgdTCxGx/bSNq69+r7wUIYOjuL2lY/Q2deNoaNDiKQAN3DkMCtvF6aDKi6W6K6kg1UkyRZvhmO0iA4luyv0nA6jYhIW2cufpCoIeCyjBukOJCMawldR0THUfPH/6/CMLBiBEtUbMLCBmLGFmE7zc0ekLySRNRz6aEfh6XnUvTYpOpV6FQ8e30WtUUF/7wAq200cGDmM/u4h1XWLT7OKclEM+VZRaf1fJYpVTPCfWQqFkTQtgicnkFQ6I1spFpSWBkqSMyhtkK6QTG0SUG2c+iwWE1//na8p8+fAQbNBnxMNViIrPhtcD3qghwX36tRTcK1HRWgd9foO3EYTdrWMtZVJ9PXmkUwk0JvowtrCNjpH96Nr34jyPSWwRfo642Uj7BYUZpPPtyOVKSKbLSCe4DbEgOcwuG4DM5M3kaxv4v67byDWX8T9+UUkYxGkcxGcOXsK+48+jYkHt7G4+hiju4/gzVc/wP0bd3Dh5Dm46w7qq5tCNMvtH4SdL8BMtSGZzCNDIE14GDUkjRjiCQPvf+db6I7H8aO77+HUk8fgs9gQbdCZcU3lMxmnyilfRbLxMiNb1lHzvg/YJQePLo2BQWY9g/2Y2KbUNwAAIABJREFUGxsDUibOXHgCD976ENWtOvY8fQjdIx3wNbbDGpplGztzW6jOlLE8swIkDZz4yhkk8glsPV7HRz/5UASQuZ4i9LQpthCV9TKmr48hk84i15eFbwXoHhjA1R9cQky30HV0EB093bj7+odCez/1uWdw6Xs/ka6ofWQXOts7ce/KVRR625HtKGLy2h3olol0ZwEmuTYpA7vP7UUiy4eR40ACtdkGbv/4Kvy6h0Q6KSvbhmcj3p7B6MG9GP/oHiqlMkbPHhbw9NGN+0gVEjj/c0/Cj2p4+OY9rD1cRcehQYw+NwJ7p4IH745hbX4TIyf24uCRQ/jef/gmYok4Ovb0orJRRm1lB4aro8mVddHEk+cv4PprV2QM2Ht2P5ymjbHbDxDEdTz/Ky/BITWINCRfQ71ax+L8Enq6e6RnoVau2JaHmaS6jZgFgVLyUEJTc7loWx7QzK0i0Y+YDCUdSirRWiET9BXTdWEMq0jaFhmWXQELksAdQuhjV6z0dAbIMmbx4FhFCgblHE2YwRoiwTqieh2GbLJIcGRoAPEdOilwjR9F1cnAMzuAaBEf3riOpmeLRUejZOPovhPoYCpmuB5rKd1biaCKtBkGNYZxM8qXSOmeVLEMdWRhTpRIEWKUL/BzUKF/LC78/Nnp1Gp16Wz4/in/OHP2xKevvn/7a/9aeCLLC+No1Naxa/eArL0mJhfQ0cG/p45F6W5cry5iNBLIavUdaaXIC4C/g1i0gbZiDsl4J3qtDtRLNtqOH0S6s0MOoKwHKbRjyDrNsH0glcohmSqiu7sPuayF0vYK7t+9jK2tcTQbNICWVgeNShNNJiE6DZx8+jCOHz6CeLYbW9ubWFt6iEY9iks/+ghrtx9jMFGAYWWQGeqF29MGM5mGH4kgFk8jFSeyvi0YjzCjm8DwnmG4m2t4/NNLGGusYveRIUlSIDeCpC9hnYYGSCqnm19QWGx8B1EBDDUEjobt5RJq1SaKHZ2ob+6g7tmSnXXvjSuob5cw8sxRdI10K69gLYLyyjauvX4FZo02Fzp2nxhF34lBaGYAf70pK+XyZkWsPmpBHQO7B3Hk0BF88NYHqO7Ulb+t6eDU+TO4fem6sKCHT44gnc/g/ns3Red2+vmLePf7ryETT+DQk+fktd+6fA3FrjYk81nM3ngobNSaZ8Pig53wcOK508gW46ICDrQY6is2br9+DSQ2axTjUu9mAQMHdyNTSOPBR3fg2S6OnjsunjAPbt5HupjC8aePw9d9zNyYQHmhjPyebnQd6IZXqePR1TF5BkZP7BNLzks/fgfUOnUO9mB5dhnbq+uIRyzxs+k5MIi2YhvGrj8UAurQwWEhAi7PLMBMRrH31CHhR4kyIVRoC5GN7F3HVoTIMI5YSH1C1NNkdOc6O5SWKTmFgJIqdUA1By1hqQKECfq2ugLlHtA6Y1y6qpWzFCjpKLiRZOBeDKZGmw5+nhRiGmjYLA1rsIwFxPSaAOsicKF0XcBoJZnhmyKO6egJNII2+JFh3HrwEJVmDd2d3XCqPg7tPYb2QvfHMhLV04T6rFZ6SDi1tAqL6KZCmsvPui6ySArXSPRRiurB3ytYloDLJP8ZYsOSSCZQr5F6UsfnPv/8pxebP/rG78NpVHHv9mX47hb+8T/5Zew/MIq/+e6rWF7aRKnchGXlkYjnBIHe3NlBs7KDWrMC23bhNGsw9RKeevIwttZXscSUvq5h5PQs1kpVjJ5/AvmOLlTEwFqJC4XGrdOGISGCuFwuj+rWJi5d+gGSqaZkR7vlBrKZDmRy7Zj44DachoM95/bj3BeeRu9AD5zqvLjeTT+cwOzjNbz3N++hqJk4cOoo7I4ONNMxxK2UKGepVjaiWew/dBzTs7eQTnio7TQxv7SFju5uDPf24kf/73/EwL4hjO1MYdeeLjFLEu2UUCaUQl2ZbpEir+Z7svclH0oiRRQlXo/QHNuEYfsIqMCFgYWbj9Cs1dB7eAjxNpK7AhiuBrfsYvL+GAJ6yebz6BzuhpnjZsSG6Rhwth2U1rYFmKSFJFe52WJOrC1qO3UENlvaAL2DfdhY2wTXsolCQkiD9Q0aVXvIdBSwObOMuBVDsqtdDkJtawt61BShrb9Fu9MoHEordEIiTSTb0ojFKbFw4ZNC3zTR2GAUMvs8HmLeeqZwcSiVqJWqAkomUnE0bReNmgfTMmGlKZRsQCfO4mlwYrpss2IkCu7URXtHS1R+mrWdmlhGMJPIbrCbZkyxCsQzsozI4dwbwCGQzpxl+RIUBZ+re9+ULNTQ5pXG7oo5bNDgXlwWqVtS8gXRKDFB0koIwU/+zY/jmcklU/ywFpNcPHzDpFBlWaFoEOqwqs5AVuPyjJCzEuqxiNmAvJU4IroaybkoaToGylVqyFYQ1WYQN6qiRSSPS1jLol+iWJn6Mh91t4Ymi75TgG/twfW7d1GuV9Dd1QvYBg6MHEVne58ysgv1TxJDE1psyLMaylKkGAqHSG2G+ZeY/Yd6KiXeVEmwVIEzXUQyvQkah+JOZYCe/FhaweXSU0+f//Ri8/Wvfw2Nehkrc+OYHLuBZ545hf/xf/qn+I//+a9w8tQJWXXfuv0Ijx/NiqnT+voGAq8Gx6WAjaI00p7rGOzN4fMvPCv05XfevYJCqgs5NwXbTOD8l7+ERiwCl2MabFTLG7CiBMbI9+cHYeKbf/vXiBgazhw7jrZ4HluP5rF5awzGZgkHcl0o6w20/+oFHPkHr6Cz2AHU7mO7aWNieg0Tb9xBednBrhOHsdisIZIo4NCxY5h8fBOxSB1r66uo1XM4euI8ElYZToMA8wPEU+3iFzLc14P5a3fRXF7C7c1xHKD5N2E9chTYiMsXpxIvlfeyUhYLl0j4B9xiKFc3T8iJXPtTnazBDAyYDU9ysQ26yBkqu5q/SSxkxDWfiZOBePBoBjVU9Bch85XgswON3rbEEaJs9JQ/BNXnLGQR2fAZMt9LKrhwKrnZIlmLoj4fUV8XmrrNf0iAjzEpdPXnzxQjeGUfIcxbvl8yvPl34qtMbJ9rW74fOT0q7kd0l+qgkSrAf0B7AhZomnqJHILRJa4jtqA87CKfc8kmV2MIfw7fo4wX4KhuIx5lRjgPrCe5EvxzJVM81Cwxd4kHgReApJs2uX2x5L3L2CGXgwI5hQsTXhLEZpTSnR0QvwMuAMgj4veoRgzVuSjlt2sr18WfPUFUsss4EmaOyzMgXZLCetSrVTlfBGPFZldys3TEoik1sggd1ELNJu+lDt1dgqWvIcaMNL43xATnSsTSqJVrCHQfNU9D3c9LpIsXacPY1CRWt9bQ19Mn4/mBkWPo79mtyPohqa+FpyhHAEqH1Dvhd9qSJrXErfz1VsrIz9Jf+JlyW5VKpWXb2yIHyp/XIj4yGtK2cfrMZ7AF/drXf0seRCNwMPHoJmam7+JXf+2X8B/+/Z/j8y9dxM/93JfR1taOa1dv4eq1O+IT8/DuPXS0t+EHP/x7WZkdPTKCenUDc9MzOHh0H84cO4Nr1+8hqeexPr6B3L69OPvCM1iYvIuJydswY034aEgOeD7bI0ZRhUI79h09jerMBtbevo7sahmnench50cQ2w4QNBew9EQnjF+8gMP79sI1t9EMSiit+RgbW4DmFrG8WhcQ+OTJ83BKm9hqTMOMrou/zLvvzKK3ex8SVh0bqxtY37QRiWXkYCYtA3sHhvCffvePkdtdhNEWR7G7QB6WogBItC4NyMl3+ERPwgdYWSoo53tRlTMDSoA6H55JxZQOr+7AM2mpwaJBxbDqlhwSKTUmH6ag8Sbnn0f+I9ewvJHD7UGLPiDxt/R1Eb/bmBgxkdUdY2suxU9DJLy5JMVSAE2mOHhiG8kYV7n9KEMmAhuGDuryHmjqzF9qZa77iifFUYBjtNKNwrVZOJWhksnRlofa4GtS0Tk8ZS6ZvGZUXB752XDrw2hZOfwkR/JQsatiAeV7YLeoO2jQatKgoZoCZGWEJWro0rGPLoRqxKC1hvjTgBofmm+TW6QU7PzMRDQaqu+VlU2ouxEjdmVSz4PPjlRtZZRbo7L8UOp04VIJ611tmFi8JThQTvQnq2QG6rUKDpcI7JSUjDe0dhDFDi8FBtop83rHM1EiHtX0EYUNS1tBLLIilhOGT9FqXTaciUyWWRko2xmUG3n4WgauFsX45DjWt1axZ/cItlZ2MDJ0AMND+2XkarGH+T6U/Yf6X1MU3Ur/xE+E46OyBFWRzWrLrFjFLcGRlUgIqU8kDb66DCTIUkTGCrPK5XISo3zk6P5P72x+/w9+R/IkNM9FjckHH76J3/gf/lu8+sMfwXF3xHvk2LHjyKYLuPdgDGvrs/jvf/3XMTExhtd+8lPUq7YYPx85sk+2SrdvX4ddraO9qw9128SxwSN4/8qHGDw0ivHx64gnoujsakdbvg0RzULUSGHs8RRmlqroyeeRWytDn1tGubwtKYJD+R489eVXYNy+gQ+n7iLy6xdx6PmD6Nvdi8DdRmnHxf0709jeySCVGcbInkPo6Mhicu461pYWkct76Ow28O47D2Hq7RKje+2je8ilOyT6l1R1Q3fQ0dmJybcuo7q9jjW9huF9g/ANJd9QyZFqthejAoOxLzycSphIw2eKSrniZCqkRErxIWdOtwiNeSxcmBKPyV/yYOnqQXeFgaxB95syMigwjjel0pWpTCtdmJ2SomnocJoMvKPZURSBqcFo2nA4mtH8SAytyJmglYEj45PkYbGIkJsSrkEVWVFF9PLXfBH9sdFUXUTLhpOSCzK9xX6C1Gr+GZRJcBxmMQnoXsijpVzw1M/ieMEOSIXbiRI6FCnyPbLwqJRNKtRNEeoy84s+Pql0QYSy6gCQu6ML3kErCK70TRYasf9QFg7ksMAgld+ULlAwlvCQ0XicmU6tSGZxpJPcMPW9EuyVyBNeBFZMmWqJGZjSuimdkVT8T3CasHtT1hUqYleN0irSl6+61SW1/Hm4YIkaYca2ron5WtVXpuLJWBKBt4NUpAynPgcjqAiMID5IZhJVLw3H6BIfpyAgbyKC8alxzM1NYWhwEF7Nx/DAPgz2jnzS2bCoiZ1Hy3tTsU/EA1nsQMmrU3YU8jmE4HgIUSkPZdrMSFwLTfqVvEGxhZWQk4mm/O5YgMrlMl56+cVPLza/+S/+ZwGmSCEnv+XBg2s4efIgLj55DEurc3jvncuo7NSwd2Q/7t27j2dfPI+nLzyJ7/3dd2TlJREPUU3A2va2TrGoXFiYw+zCEjQ9KSs5r1TD/OYaNIuRK0l0JLoQj2Zh0/X/w6u4MzGNxNAe9A93Y+HuXRRTMYycOYi2XAG3XvsAQ7EivtK1Gytz81g/14f8cwN49gv08KAnsI2JyUXMzero7zuHwV270ajPYXn5NuoNKrTr6O/z8eDuOJr1FOaW1qCZ+VB4R5sCjhOMFY1gKJXH69/6NjJ9bfDjQLqdaZ6eWF9wZpcxKTRQJ4uS4J/ya1EmUATTWjc6bwoZa4S9yUPliRyxSfGmFiDJlEkngC2RriRKcS52RKOivGA80TMpW1NiFY5EsopdZtNDlMZULGjM5HNZwFhsDOk8WoTMuq24ENLee4z9iCvvmMBWuVeiI+Q2jeLT0OuEYxcp+jQ454E2aDPB9Wcg8gAhsZEEygMm2xXV8TBlUwn9Ql0OhzydvJCQnW7ExHGPth80AZc4ZP4zYiuMEDE1NOp8nqhMV6yXhkPSpAZTj8N2WRQ4ZqgkTP5z8S+m8RRTACjA5GESS1TlsMdxz22yWxSpvbKGYLQKNUqsUSEGJaHDIl1wxCpCupvwNYiCX1NbIvHLEbOzmLIVYf2VPC9lPiaFOAwn5BgsXQ/5WPwsNEu56RB6cjXUvChsR1miSmesO4hqGzCxAtOrcKhE003CNfrhRWgJakDzI2D89uTMBBaX5zE6MoLqJiGMEQz27Qm/UxUlrZwm1YpbCmPIAZLRnNdkmCNFjo0yiFdgeGsMky2UzF5MzaRdCXGvQDZPSg3PxAiV+U1Ky2fSRv3z3/inMvvzk+ADT8X15Ph9PHFmFLv2DGJpaRFj98fg1By0d3fhiYtn8e7bl7G8TPVzGtlsAkNDg+js7sbG5jaS3P64ZUxPTaFUZvyKia3NHRzcewzY9JDc2MTa/AZu7WyhUWPy3xYeb+xg75ED+IV/+DI2lpeRzJj48i89B6fi4//6k7/Avdcv4blcN567+Aw+bKxj1wuHceB0L0YO9glGsDi3gPt3N5EvnMTe0QNYX72DamUJdbeIiLaNvj7eWBbWNwPcvsNwM9or0P1bCSl5+Bn/0Z1LY+HBYxEqVpJA+2AHIpaPOLsREVeGWduEORjjSlW5GMQbQpXnA8+MIN7A/J647lQ4Af1Z+OApvIe/Rrq5XWMB422lxhuG3MvKVCwruFYlx0fprKR7iilshbiHHC6aTtOwqsk1vIdY0hDnOs0nn4kdhMoEImVBtVoksrFwKPEhC4gZo2aHTm4GPBplGWS7EhhsSmch3ZKWhi+jJDsHjgQkc9EeTQn4+LYihgs9YGHxJfWRAJOpJcOiRTCI2du0TaD1KW/IkMcivtD0GlZ0eKq2pbyyA+FSgSvqeJyeA1K4IjQM0/j7FQjruCyetEOIQucqWrgsOho8EGISqNTMHJNU5DL/HH4/cSX+JULChpMYDrV7xLKkwKuz5ktHVZLCRjZuoGeASEbYvC6lGTJ20puYscaq2JBywO/GEuTPEfNwBgwKGGvyezHEj1uj5YmIM9WWKmjuIEmTOGdSvv+aUwCsYTi8WDwHMS0uBnPk2axvruLA/oPYXKtgoGsYQ327Q2lN2M2EhUbZnShpgspFV7gWOWPsxsQlMrSSlQ2c/PNWh+3DdpT5OlneZIez2+EzSVO1TCYt+BXPweEjn2GM+vrXfktVQNkQ+TACF4vzs5ga+xCF9gwymQSqpRoaZQJsprzIpeUVJBPkymiIxQzsGh7C6P59kiiQyrZj/2gXLr37BkqlJnQjiZ0dBxfOvIi2LQOpyzcw/egxvtlYx2oyjuPHj2FhZgqHTx7GL/43XxTm6s5OFWdOHMLU0iL+3f/zX/DW999Gf2Di2JGT6Dh4ALn+DAZ2J/Dyf/Wi0OWrOzZu3eIqtQ2RaAbN+gIsM0DFiSIds9HZSfm+hZs3l1Aq18VbdXunCctISctN4JOtf9LUUYyZuPXae2jENCS7skh3pFTWM0FH3mJhx0J9TdNpiEKWnYQjjnb0tInJoSCOHDUZE8wvW8Wg8FY1BdilEVYV1Tp9Z1MI2AFwfmeOMp335ATzQARiSsauhZ1NOk2dShO1GjsW8pJM0fnwpue2IJkwpYB6xFjY4svYUUazUYIV74ATpKBFGIhGrVcTTXZIsYQYcBHLUHM4D6fKwSJ5kwC2Fc1IweM/4zZIOBqe8NpFn0otXNy0EcMqGvYWmshDi/aqdFCCsaDgjxWIHR7/nmxaTzpK0Tc6LH4a6jYQjWXQaPDzoxiYRc+WDZYrsZAaooxrMRk7s4TArsMP+uHHumGzOEt0D/GisJMJfDkIEbFVsBE1KW+hIT/lHF2w3bikjQZBE1FeEhz5iCvR+4iLC9DxcAeaPQ9OFDVHA6JDaLgZBFT+k/gp9Agf0hCxINH/x7ERi3C7V0bTrsDzooineuAQBGTRC7tXjmHEuvgaBOezt5GMlBA0p6SzqdtJBJFd0CKdUsC5WSPmMj75GAsrs+jr7YPuR9HfyWKzJ/TU/hjTDrdRyu6sZQgmBYcgtXTq3KjxslS4lPJ7ZvFUmzxefJlsXv4Zzdv4+yXRwuVF5UsUDLsmdoTHjh/69DHqj77xe/IBsAZL5WWD6nqobK3g4ePbYvlAPg1/jchDNpdCKqkYuOR1KP4CZ3LyZ6J4+edfwdbmLJbnpqR9vXjxOSRSXVhftlG/voSXckXM/cW38cPtZXw32EbHgSPY3duOgf5BdO3KId+RE7OoC1+4CD1mY35yAn/7Zz/C9UsPsW/0KOYXl9A/vAvHTozg4Jkh7D18FFHk8NHNy4CWxOJ8CY6zg0alhrbuXkT0KtratwXcu3VjXR58PihWLAW7oRTpvjzxBrhzKaQs1GaW8PjGbdgdKaR72xAYAZLEH9gAyhrcEqygVi8jleRwpLxPyJ8IhLzFjCHS/7iZ4c1FXxze5iY0p4q4tgLXn0Pd4Sg0CM3oFi4SRwm21GSbkltB+4Fmw4Gnk17QgObUEI1YLFXw9TjgWRJjQkiEXAcqgamc5sjk+3VEsIooFqEHDTQ93pJ74OkFeYgYuicCWe58dLJAa0jQPsFtIhold2JFRk0z0gE3YPwsxwZGqYRG4TTXYocms0EFUX0Duj0D296Cqw8A0b3wkFTSD+mqaM9Av2GOHbwp2QVVEWHX4G5JIJqt9wKRNiGMxSymQLIlIJk2CngmNK8By9yBGSxA91bgO3V4QReC2G4EVhGuyw5QjWSu3UAsQYNv2mr60JwKLGMVHiNTuOY1B2RECXQLgVOTLSMBex40iwfKrsCUPKdVRJwl+EETWoxwbhc0YwS2T9CUJNWkjH2Sdi4aHxNwS7C0NTjuvJif6cjD48+L5OVSZ+9GA7IgsOA2PZhRHvYKdH9N/r16ZVU6UugpOEEbPL0LWiQn9EBig1OzU5iaeYzOzjYYQRTdhQHsGz4S5kQpzK+1eWpptURg3QKBNbVB/WT9/cnYqNTtar3PwpPJFkIgWdluqERMV3xsWMFYWPlrL37u2U8vNn9IgFhaX3EFVzM5AcuQOdto1kVi3qiXMDf7SHxjIkYT2UwK1VpdADauxw3Tkhv3uZeegRFomJmYRDKh46u/+GUcPnIa3/ve+1i6No+LhS60v/qOpC98Syvh3cDAyT17cfPRPfQcHsHx84dx/vQhHH7yGMwU8Y1NrC/P4Nv/30e4+uGCyBRmH4zhl156ET0XhvHyl34BlpHH8tojPH48iWYjho3VVcRiGWjkCVQX0DfQQLGYx6V35hCN5lGuriNmEejlvMqIXCVK42hPjoXp2Fi+eh9z5S2kDwxz9SI3uRi1x4inqIweDWWkYjU0q6tKXxIUEWhFOJ4u1hT84uwwQ4uG59GIB9NfQCyYQLU0KflXjKYxYqMI/JjcGrVGXfK7BQqiqyBB1KABw11EQicOxhCKXjhGN7wgKR2ZivAIxPSMaY6ZVBQRfw26PwHNWUZU99BkDI65D0ZsDwI9JaNaU0YEFccRj8RklGQiYyK6imZlFi6jdKPDEgPrmSkZvXRiTBEL9cBF1HBg+RWY/jIMfQluc5llEJrWDsfoQ1PrRTTeKc8GO+JoPAKnruJZPG8DRrCClLEOOMtyCZS8AXjGLqJkyvdYFleUE1hwamUkI5vQgnlE/HU069vi52NGkvDRBd8cgo28jCcqN9ZBIp6XYmPpFZjeAkxvDnqwKsZazIpH4hCaXga+y3wmHhxan0YRtzxo0jktUPwAz6nI2KibLhIZqqt70fC4is4h0NOSKcYuk+Nh4JUQ0RZgujPQNSZdMpc9harXCzfWD91Mi+dToJNHlIRbZwRvFZq/CLcxLwWO7GiCYfS+SSSLcIIcPL0dnp6BbiaxsDSPyekxdHV3CC2hKz+A/cNH5NLg1kzJLBRA3PJgbnFplCcxx092zsp2VWn/Ws6DCushZkMsihwhnnFeAMpMDbI0Yu5XLBYV5j8tKU6dPv7pxUZC6uQBUWs5glqkBjTdhrSHxAbox8FRwmls4sc//CY6ihZGRnZjYNeAZBAvLs2jWq1JxpKVTOD5517Cj3/0GqyoiwOHe/DVX/gq7j+cx9y1NUz85ev4+WQO6c11vBXU8Wo8gQsvPI/XvvVNdB3Ygy9/9TkcPDUM0zeQymax2VyHFzRw/+YWvvudKwIoTt+4hLOdPfiXf/Z/I15Mord7GEsrD/F33/07dHXsQ73OCgykmVtVXkJ/P7DvwG5861vvIp3sl4etXtlBvpCB71MJbcCyNBEaTk8toNCWxTJxqvkNjLs1dO3bBz0WR4TBfVwv88S7WwicGcSiK4hoO5Lx4+p7EbH2w9VycLUmDIK+Lk0WDATuDqKRdbiNR4h6K/DqVQRsWRNFOSie04dAHl4WNT68BGmrgFZBLCjBcmaRjKyDg9d2I4Om3g8YAzAjmTBqhVsqJmOUYGIDcWMOrr0Iv96Ea1eRLqbhap0I9EH4ejsMow2+QbtJ3vzcXnuSyAhvHPnkNoLmunwu9aANdX8YmjUoeiLCi8R9tis1RM0Kkjr9cabhemuCY/jkykQsRJNtcM1+2F4HoLUhEsuL8xvd4eKRJrzmDGJYQNLYlmLaoK8tCnDNITScdmhGARrtTd0mEhELEW8dRjAF32ERqMnmKCA4bLtoy/fC04poohtatAdGJCmfBU3q7doa4MwgHVuF6W0DPrleHppBHkFsGE10wnUz0AwSB7nRasDSGBo3A1PbhF3dUeb9orpi4iskWsVBCjBG4RpFOaqMEgrsJiLBIgx3HHGzjKiMKLbYNzT8Aip+EVqkCxqKwsfiRjFwS0haa4C7BLgVBF4TjSa7BtpDxAQvAe05gywaThv0eBEr61u4decWenp7BPTvbR/Ggd3HBERnB/2JuXwLHOZ4pLhNylJZ0SdkMUFqQ6BGqo85OiHQr+KoKcRkAijtLejWQLmRiVqtKl14IpEU0PgzjVFf/+3fUqCRWAm60mIyL7QpK8yQrMQZznMwP/MQq/MTSMTYBrK91VAo5FDM52TuY/WrVenmlkEyncXM1DiyWR1Hj+/HM8+/gP/0p6/BnLBxbMdDZmwcPyxv4Vp3WjYAa0sL+LnPP4szfUO4Nz+NRtTA/MQS/FgK8ztrmF5fxfrSNkwtwKgBvJjqwuf+8DdhHepAe2cH3n7rJ1haXEbU6ECKLnzVMjo72kUg6tir6Owt4u13bsA0Cmhra5NbentnE+3tVJzzQSO46mFtfQPZYidinoPlKzfFGX8zE0d+ZEin3WpOAAAgAElEQVQMt7kSjRlNJKObaFbvI26uQg+aYhXQ8DrgmSOwtW6Y8aJgJzycvleGpS9Bxyzc+hI8h6/JJktE8IFYogeuxgPTAx95xGJZwK8CwQac2hTiOoV6O4ia0kjD9i3UvSQ8Ywi+1gUbSTRtB8V0FG5jFjF9RR7eSq0kmxwaYZlRbrosWDE1FhnWLkT4cxlN45QR0zdhaasI7GnZ4AUOs41caFYcTbcHttcLP1KAHZAvEoHhV6G783Cbs3CdDTHFF+tJpykeNclUBqaVgBcU4aAHgd6JhhtBzHKhObNAcwLZOHklFPUqhi5HGsR6UHfbpDD6SMoGyDLLiHjzaNZm0ahvS7yMOEuS1WrGJP6YshrPz8M3ehGYHXC8mGx4dHdKRkleCOQNcZzjFpFrZe//p+xNg+Q6ryvBk/u+VNZeBRR2gABIEOAKSiBFUVxkkZJoS5YtayzLkmXZ7mmPO7pH7pFlSVbb7pmI/jET4eiIiZmJmK3bMd3j6W6vsvaFO0gABIl9KwC1L1m575lv5tz7fe+9KtBNTDlkgIWqzJfvfd/97j333HOCGTR6GQyCkwhExqRMRK8Ip7uIeLSGXruioDWnwx1qRlMzp49MKiqs5WZnCKHoDIJRZrQh8eoOdWYRRVHwTyUSk2fEFjFHLBPoOOTKFBCJTwhWFOgzG+QhVBFbGaoU8heZdaaTeXQoeh7uIxBJoNUpIJTaiaW1Ck6fPYeJqUmx8J0amcH99zwiw8LSqjbGcbaUEv6MEaYXCVRjOsls3pIRpYvm614xq6EbK03sVAlC2c0iuN/lPVQheSYpfI27GsT8+tf/mQyvyQX0O+hSZ6NVQ5unGHUu6PoXclAureHW9YtIhgaYmBxGJpsWLgBV4saHx3H18hXxd44EsjI1vPvQPly6cgHpVAB79k7ikeMPYmEuiJXrdcRXqrj13R/g3XYPzX0jODA0jq6zjt/76pew8OZV/D//839Absd2zN2YR2xyAlOH94tc540rl3H2+6/jo4EhfHxqP1buL2D6Kx9DvbmBC+ffwepaGY1aFDt23CdaM3GOwHc7WFudQ4ciSbG0AMi5oWEBY9nZKRbp/9RGKEghoBSGhgsIBKNIsBuyUUTj3VnMUe1+F0cnMggOmnLyRQMLCA74v5KxTYmgixA6zASccTjR3YjGphAONtDv3EKoex2hwBoatTL6AyrtazcrFqXtcBT9cAadwBDiif1AfwTOgDyj2wj3bstkMAYN8ckWdnIwKbhRs59EfTCBFkal7MjEmgj1ZoHOkgDJ9VYLsSgtPtqiS2yHD4MEQIMTCMZmxE+61ViRTCiGVYScCsLsSAXTyjWJ0ZMwg3Y3D0TG0Q2OS6co3J2ToNHrl1Fv1QQsjUdolFaT2TpOiIeprUNTvNAUgtFd6A5iwugOdG9IBhAP05+MIDcrH7ZWg4glC2gOEuj0hxEMjQs3JB5ZQ7N6Gd12VTAZYlQsB9ipEkZ3sCefj1KfDNZOaAKBYAGpRAed6nmkojXB2riZOFBMklqfWE4shlY/IllHPzQh4Hy7MSeBadCvq+MCW/40GKRHV4SkvQ4ionNEJQAG3gkE6EHP7Kc3j3ysAvRacMSnS9vl4tLRFuFQ9PkmkRzavYzgfe3WPAbtivDV+Pmj6RD67C6K7EsEUXpOhQmyE0/KoRcex2Kxh5NnLmFqakZ4OqO5cdx/z3HVDpcySoF+K23qtrV93Btx4RDKhQr1q++9cRCxmU2AycSIG6iskyyDGbEaIkMUXud7PfjQXTCIv/i55zEzNoV4MCTT3GzZNStr6A8iqNbr0rpk1KuU19GTOSi2MTn5zTSKw3sxkYskvZsuAVG2VuMR7DjE1LuLVnsd09M5Ua8rDO3CydduoHGzjB/87d9idN89OPrEUfzN//bvML59CN/806/gysVl/Pv/7s+xUW/h0SefxAMnDqHuDPDdn72MoWwSN/72TXwsOorhmV24MpjDh772G2j01/Cd730Xi4tFBFHA/ceeQKvbQJh1r8gGsGugKDu7TyzFRONDRlzUnpcnhDQFedNZ1EZDyKZCKJ0+j+KlRczHgKE9lMSoIdi/iqizwTNE0vxImFE+gT7rz34UjU4Ug/huIDyDULCGbvOqgH909ey0yDqOwQkyJTdC2zLsFpYWbyQ6SW06OIMKgHmEUUaQJy67I/EImu0aYpGkkMQIvjYGGbSJFQWjiATLCHSZOTXR4ewVhZTE56iDZCIlAvCiqC8YYBCh6BQQGUavu4ZCgnT5mjxvlTjVEYlYIiv0+m6fHYwEOsjJsKDTXUWrsSFsWc5Hsa1PrKnbrUstTzlRlucsPaKxDELxEURC1HeoIB5mhqrjEdwYFPHm0CtthYXsFwyg1WW2nZVsMxJsoFZZkla9I3gWu3QU4lbNXOmiiBOEWtWEIxkEQ2xtNxALNKQbxQ3FFIr4AxUFB/0AEtGouFNyAnsQYjnKTlsL9VrR2NyExXpFpSjUw4qWs+LiICZ9AZ0RCih/iZ8tEWEmq+0W9WFSlrcoPUo5xI5YAp1BUrq5jfq6ZCIBR7lNdMqgjAbJS+IXIIzpAOKRMKKsMKJ5XFsJ4tSFOUyOzCAdTyKdzOChe5+UkQKZ3jYESplAN0HW5dvYkQWZoVLJX5kBM2MbFki2AAxLKKrxcS2xjOK1qH0ypHHEL9puP/fcXZD6vvmVL+Dxw4excukS1taWwOR+ZW0d9X4QlWpVgD3eOOq2Kr05KCdYKBZFIpWQmk3sT8MBJLMZhJMxIEbUfoDJqWGUNuZl44yOZnDg4F6sFRM4+Zdv4e2fvIK1YBCf/tLn8G/+7F9jdGwMv/obH8f3fvA63v7+aew5fACf+NVPoVNfxMjIMK4srODSu7dx8413sKPZxciBPRg5NoWZI/swu3gDtxfm0ak5iARyuPf+R9GkQll4IHR94UEEGXDElV6HQCO0emUHTdmwfLJ0l5TOQj+CAFXnQj10qxX83b/+t9g2uQM34hVM7iWYehtRaR8bt0d6gA+irgwFhxod5OH0CxwxRLtHJwR1eWRZJkQ4GttR5ySUkHamUPfZ7o2kEI8MIxSoIRKuSRucC5sjA7x28kB4qnOwT+ZcxM41jVabm6CGdqMs3Z+uQ5p/D6lESufXSO4zPIswKQ5BsmaH0edksVNDLkYgtieEM94wEhEpRMWOCU9pAtXSoh8wIHJB1FAqljEIkDmtbpRiatetSVkcdNSkjiRq8oWiaYLZ7Nx0EI/WBSOi6ye3Jduq8WgKg25YJtA7Tgcd+kj3KFTFa6mjXiuJrYxa8tDRQoW7RdqTYxkUexp0kKSeb4zUfjKfW4gE6nKQsjvILIUBVwW1+T1mow66iMMJZHUcBQ10GjUhR8p9ZKufpY24gHLUQ0cX2L+NJYJIROmllNcDpF9EPNSEY5jRbO3zM/L3WO4FozF0HLrOkjc0hEgY6LTWgT5NFlsi3cFsq9kmfysm+AoDGkv+eJSfK4VBdAI31h2cOnddKopMMo1kLINjh07I5xEFAls2WdDXBByrtcOAIQCxEcRSUqo1abRT7drgoNCdWAGZQWrJhIyQGDNEkRrtdnHi8Q++P0D8rd/8FE7suxdvv/pT7DyyA4X9+7BSriPUGEgXqt6oo0X7hi4df9gtDYqAEEHCcDwpdWI8QaCxj+xQXroaC0tLKBbXMTKcRadTRCbDGZ0ODt17D3r9DN78zkWs/eQsfnLqFGJH7sXa+joeOHgAa6UlRKM59JsNfPLzn8Ts7Xlc+dufoVmI4sDBQ7h08RYunzuPISeEJ3/+CTz+wnGcP3cZJ0+ewur6EhqNPh49fgIzO3YhGaNj4Agy2YS0SDu1KuqlMjZKVZTWS2ivl9DnCACnu6l4X2ui2qwKcSkeCIAWcMloWKJ3fW4Djz70GF5r3kIpcR779gURFsp7H12h/AbR7lBYiyzZhM4BOQkEAyOyaTs0jm/T+ZAtxxAcEY1nS5Tum0y3eRrr/FEolEU0mEUs3EIwUBbSnrCc2QWOUk+2J5gFKfsc9OyyBUvA0eGIwToCTlWY3aQjEAinNzVnV8QvqKstTR7CsVgW4cgoECKHhpjSMkKDhuBMnGXi51GL3SRCwTiaFLsO5oHgBJptapmU0KivGFtgbf2Ts9HvtZBIxERCg5Y2nPUKRBMYBIYRT0yj29lAIrqMQG9DeDHCTeLWJXejH0Qknkar18cgWECYNP1OH5F4Ga0m2+q8Jp3t4QhJp8WgGZVylDKZxEaiiSkE2UIPEPTdwKDHkq2CIF1BhXxIzSS1ZGYmXu9yeHYUfQHbI+h3VoD+KrptOlY2VWWPUYGjJeRS0QObnycYFNUCJzSOSGRaKA+93m1EArcR7BWREL0YHdwUsapQAj2SHJFFdzAmeBFdOgbdFQw6iwg6NbSbDckOmyZY8T3peEGpBzYCgoEsnPgUVuoBvPbWaYwNDyOVSCMRTeHBw4/LaIr6lxvLYTvk6gs2Vl+ZpE3RNY5aUz4r1K5Bxo5isEPHwy0/lJdgIoZ2bIEbVjJfh8GKdtfmyxXd8KlvqNbOLzx+EJ96+nk06nUc+uABDJIJzF5aR49iRDpAbOZ1pKKTejkYZDuPtSG1SSuYnT2PQ4f24t4j9+HyxWW0mm1p3127dhW79kxhZCSKcLSNaLyFI7sO4dpsG2/97z/E3M9O4mK5gdlAACceewAraxs4+tBj2Kiu4MnnTuC//x/+RzRulbBRLSIdi2BvIosJdoycNr76v/wBZoZH8Wf/05/jnVNnEXCawuj8x//lP0IiGsDNKwtYuHoDt2/eRrtWw0gqg6nRYRE5b7brCCcpIM7P1pUFzanpjhNAXxZJH4NGU9izqWQG5WpVLEFeuXgG43sc3H9sCBhUEArU4fSTIp8YIP5Adm04iXqL5moH0GqNIBgiNeAWmvVriIQpncBOAEltNHij+BY3pSNZUSIzgT4mMehnEYn2gO4cEuEiggG2RjkYqWMTLPwI7LadBJzwdsEoSGfvd4uIR5bg9DZQL5cRCPZEcnV9bV1AVGZDHIUMx9hyn0Q/OIVAII8wqgj0ryLmrCAWaiCRYs+ZlrDqrkhAmd2QXmAC/cA2OXQS8Q20qlcQHmxgMGgIb4PiabVqXbyZODohXkyRJILR7XDCezEI5RF06og6txDp3kCCmYf4MvXRbNTgRNPKs+mk0Q1OIMTOzYCWtGuIBBfRqs1h0GmIMSCdNElBEKpGJIB4Oo9mO4xIZj8QmeBgGoCGbOZIbwURLCPBAE6ODTWSOkEEk0Poh8bRx3a0giq/EepXEAuvossh3kAbnSbJjdqPol0vM9AwrW6dBOLJSfQTE+j2cwg5SbSaC4iHlhFszyOOKqIBB/FUEK1OV2ebotOCefUxjFYPSERDgvlFgxvothfRbqxJJsPAm4jT1E5FvfoBToIPIxRmNzGLjWYPL73+M0yOjSKdyiEaSuDhe08gKZ7nXlfJ7n6riWyN5qQEot94iIFTrZXJIuaXnZeyv1PgDCMBcrF3UgF4Pmt1l2C3sCe8pAcfuovW91c++wKc8jpOPPoExvdOYO/RPTh3egXLraLQr6WWs/7cPEnJ9oz0kc9NolSsCYq+snQdB+85gGajCyfG8oEewF2srK5gdX0e09syeO7ZD+Ct1/8GH3joEdQHQ3jz78/j4v/1NxhuR9EIR/GfVq8hOTGBZpl2FgMMjedRX9uQbGR/NIXHR2eQTcYwOx7Gid/8JYxOZvFn/+rfYmh4EqfPnEQy2EdneR0zuQIy8Sj27tuPkZlJYRhTlmFpfQWLq0uodhui5VKutNFpVcXupdPsoN7saMoutsEk7hEnYQbroAm6VTriAvH4E/djZJRSnAuyKBPhJGrNGsJJzhgl0esWUO/kEM7uQ6c/CgwIVK+hW7+ASKiIWmUVoUBcVhEtd4kdpdgmprhSeBLR1D3o9Ghzw/dYQ7h7FaHwAiJODVGKRnYD0iFqsMRwpgV8bbMMQBjZOPlA8+j3bqHTJPBdF7nVaqUq/uE0i49FRhCMTKM1GOXcPUKROEJOG6kISYMLCAZmkUzUwdFuShxEs3m0exMoNQoYhEYQig9JiSOfyykhEVwSWctWqyTBk6CtOGmQWRtMAuFJBMM7pGPTIYOarVS0EO3dRmhwQ0iXHIRlFlBqxoT8xpZ+K5BBux9GnAZv4T76nVWE+osI9m6i26kpCTJKTIU4R07ep9MtIJjYhhZdIMIM/GH0mg0kQ1XEQnMI9dcw6JUQS4SxUY4A8V0SABqtJAJRlmckM3cwnHUwaN8EeqvakerW9bW6A+mwheMFdAc5hMIj6ISJ2UQFQ2I3K9TvItRdQiq6IkxnJ9hCsxtHszOOQWgCiA1LK5vYKDNb2quw6RBwiggHeX2rqK6vSckfjlGrexhtJ4t+aAyDYE64PFQKePnVH2FkKC86U7FwAg8ffkxwOQ4J21koneNT3oyUSkaHSY5YyfQMQCzNcA8g1uCjLgoEiK3QlsyGcdSBsqWGq0MyKYXMPv6J598/s/naV38Xt955AwfHtmNiegqHHz+CxOgk3nzrkpCcVCNjgEC/jeLaAt45ewq/9IVPYHRkLy5emEW1tC5AKUuIZGpM9FNY+5Om3u73cOrtk9i/ewLjwwk5efkeB+89gvNvr+DKK+9i8eV30Lu1jKsB4Fq/gSm6LtTaoIzeBDVAJgsYP7YPnUYdu48fxsi+KfzwJ69jcttOvPLSq5gcmcDS2g2kYhHcv/8wetWuBIlibQWtINBo1lGtlRGPRZDJZKTsabXbqK6WBVAj6WutVMHSyirqnSaiEVKy6VoZQTyaRSpVkFZ+ZmQCOyZ3ojCeQyhQQaB3G+H+DSQidbQ7GxgEo+hhGggdRBsF6UzFYnlJveNCElsCurPoNxcRCnTQIkOVG4LgaWwavQEVBmfQ5kgBtWj6PQGGA+SX4BaSQSoXNkW+oemQr0GXgEl0BiovQU0c1vUdkt2CLB9uotNcAKd/KqWSqPfFExMIRmbQC46jO0hK0GBpx3kkAf4HNfRbt5BNrCPQKauPUCiPUm8aje6w4E2JJFX3ObgJxAioOlSbo/0Iy4EK+p0uApEknMgQYundaA/IWM5KSRVN0JiNKoWU22gDnTkEegTBq+KOWm4OI5Tci/YgLRtSDzuyvTniQAmODQzaNxDorQk1oEtJhlAaodgOhBO70O6zjR1Fu0VtHTJwOX7QQzzcR2TAMYBbCAY2JFPhQeBEd4qlCgXCWD7ztOepnc9m0W8XEXHIO2JZVUGPnCexOx5FLLUHjTatWNgJU1UABlGWnsxu0a2K3GeKQHisj0Y7g+5gAhRAJpYkXucU3U0mUK+z/A4jTOImNuSAGbQXEQhxNIGg9Rja/Tz6oSxaBpuiD/fLr3wPw7kC0ulhmYR/9N7jSCapmWPsZbQv7Y4s2EhgpQXVE57jMarEZ0svS/CTFkEggFyO6pY1oQCQ1GcHbfnzLKnoI57N5fDww3dh5fL7X/09tCurKF+/gSePP47VRgkvfO7jWFqp4fylyzJ8OOi30O/W0alVcObtl/Hl3/o84vEJXL4yj3a7Ju58zoBjZ3YGhnyUgSD9pWIRs9cuIhrqIzcaw/bpbXj2o0/i7JlrWJuv4+QP3kDjxiym9h5CJRjASL2FyVINI7kkwtkCbk5mkN67A4XJhEwFk6l56vQp3H/fUZw9/xby+QxOvvYSpifH8OLPv4iXf/wmmnWSFFsYKeRFtGl+fh6tdlf8eUIxkpM4HLqO+cUVFDfqKFVqcvJn8yFk0iHks0lkC9uQyO5APDEq5UA3HEUySBZuX7Rj2eVwJNWeQzRCXCuJbmAvnOgMug5dCUSMQqQ5OdwYCnaEhxHsk7y1gE53TXATkrwQ2YNOJ4NAuICBYCqO8SgXWzIxn48MOO9VQrXeRDewHbH0fqHMc1KcrWgRuiZmQtuQIIusVQw6NxAL1VCvlxCO5hGK7pJMqBMgBSAmzpYxEbYiW5XjBxwGrCIdKyHYWxMCV7WbRivE0imFAVm00h4lFqOA88CpIRGpIki+SL+IXquBUGxIWrQBbmZQmT9AqEmPyxDQ4DQ6y8ZgF6HBGpzuGhLxNCqNPILxccGHiOMwqxT8QATClNUecux9XwUCXfQGWQQ5GhEiw1Y7P90255LoPtpHu8eByS7ilJEIkoFckrIZoWEEo6NkwShYqg7dMu82GDCAkLzZAfolpELriEQ6qDab6A4KiCX3oNMnyEthfB18FaCaWB2bXuS59FoYSjJbbgtTvNPjDBo3t5Z+9BgnmY6NF5Y+tGoOO20EnQZ6nVlkshk0WwS8htHppSWw0dKZAaLRauDK1fMYzhdEzZLDqcePfkC6UtZszw5E+UsnpaUrkkLAVye2iZmJIo8Xj3z/zZ9mMOFa4HvTB0va6kb3h66eDFxPPHHi/TObb379q9LtKC8uIdjp4J4Du1FtlPCZX/8CfvLay1gvttFubiCdiiIZSuLHP/0LPPX0cRw89Ahmb65L+tVuUgiZ3I2+AP2iUibiUF3xFb567QrOnHoTH37iPmRyefHNXl5YQKPaxPVrt3D0/mMCdK2ulxFs9xBjmzeZQC+Rwva9O9AP9HD9+mXs2L4Dc7cWsWtPVsTZ14prOPfuTZRWW8gPx7Fzzzj27ziETiuIN8+8gYTQ4rkg+sjmMsIzKW6UUa5UxRi9WG1irVTD6Pgo9uweQT7LU6YqmEYwNINghJuMJY+atBN8E60USg44AeGnZNLrGHRLGAzSQtEfDKj3QSBXPIuFNiAC29QDYUnXWkSgdw3pRBfNdgT9wAQC0e1otlSrlicr01fRy+Hml/nNBgbtdVDYsNGi7S9p6zRbU2lH6r+wS0iPZk2PiQc1gO4KUrGGHAgI5eGEOdCXkjEELjKe5GxrcpbKkjo7nTqy6TC6zZJ8Xuo5t3s8jUOuwr52t+yJyC2qm7IQb6PXrqLZpyMA2/F5BYA55sHZI15bOCSBn4TBWJiFRBvtVhmZdA7tLtcQgx+1gpSSoEpzSiIV62au/k4J0UBdpr85/kmeTMfhQcdxA4LUfWNbwk0xECIeA3GIowM9lbjodB0pQXgv2HKW2c1QUAT6RaVRTOaoU91GMtwQZcl6sw0nmEKETQxDq+i1VHRMfl66fdrOJ/ktlaBq4wCNNp+ZCuPrptXpcpYjCtgyRqnAFxnW6NdFbLzRZK/MWKoIx4dcJJY7fJ8BRgrDyGdGEOzF8OgDjyGTyKr6sMlU3OhhSilrNcN/J6mUf4oCopEF0WTIwLomMA3l84jGOIrUcP2+uW64ZjjBzy8KoH/4wx96/2Dz7a//N3IykgR2+/JFHJiewFAyiuHduzBz736cfP1tOJysiUdBRZbTr34Xo2MxfPjpZ9HsBDA6OoW5W0WUy+wgsMPiafSK/FG3g2ajjpde+inyyT6mp8dxa/YmAnIK9LCyXkO+sBMBpq/Dw7rBwmFU2xR76iEdcPCZX3kGZ06/i/HJBFZWlwXruHhuXtqKFy4sYODEkC9EEAnXsXfnTjz91EfQHzRw+dINrC5XqBMvpVSxuIJ8YUhkJ2fn1jC7sIpeIIJde3YgnwuiMMQp5CbqXU5uZxAIkSCmnSNqvHARS9s3wIVCtXlKJnZQr1XEoZOnJNuzHM0RJQmjjsbWIDVuxWi+X0Mq2hS/omrDQSCaQzgcN3q6agLI8ooNWUovcGYtGqQtKvVc9AEHQ0kzn8XNR6Ifg30PmUxa2shc4JxgJjuXG4y/G6ElBxgErV6yAoJsX+riVJ1Ztl/Zuqa0ggiDCXEuLpuQp5jla7AEZQeK78vgwcHCXIqBhJgYcaw+EtGkECs7naZMCFMcW1rwjBcd4nrEcETHQRY9uUGq0QnEBb1XfyOZ4WG5J4eHyqqy6us2OWyZQpvmhpQHJZs4HhVCHD8LPcWF9S1TyhQcE3VheYtGq4VMOi96SMQX40KI42HCwBuQ5819R8F0VxicVIkwHQeInRHsJ/jvCHNa28gqzaBOmgMZJmXGwMDGQWVR+CMoK86zZvhRqAHMYKkfzODCrFbLGpnPJh+K1imin2QME2mMGA0Jx6fd6KFV6+GxBz6ATEqHbP3AsAQQo6nsH8oUbg/XmpFbFZzGOnyagMPfIwlSFSGCslas3S7/5Gsw8LCcOnHiLjSIv/0HXxMRJkbzXr2Cm2+fwqef+jDeffcCPvlbv4rTly4L5TqXzmGlVMPFt19FbeMmjj5yDLFEDvfe9yCGhrbh/Lmb2KiuGcMuje6qw9pHt91CqbSBN1/9GfL5JDBoo1ZZk6nxaj2C+aUuIok+hlM5VDdKGN++DeWGg+2TY6ivr+LIgzNivTJAXeQaTr05i6mJe1CurKNUKmNto4nhbAq9xjrS2RRmdm/H4YO7sXvvNlHWO/v2Rdy+uYJYLION8gbmFhZwY7GEcqeF0ZlpRNMEB1uYGs9JyeEEKNwtSTsCEd5yqs2xFuZwGqS1rTIOFH4OoNlsIxKidgv1aHR2RMhuJJBRi5enaljxCv5WKh5Fs9kQfIFqe4mYWmLQR4ht1myWNH1yNLpqN0LxXoRk83Q46WzE2K3so6jdN5vIZSnP0NKFKWMSA+RSaRnOFCKbQ4JYSEpRpvBcLGSAkp3KTR2VjIoCU8yo1IGA/BWWB2ptYkXA1ZJHlAY5Bdzm5wpgaCgjRFCeylyEyrGhqwak9e6BkgxAXQlgPDW51bhHyJMRgbIe9WF4vQwSnNsJSbbH9qe4A4gHGYcz2RWhWLmRxqBGTZTM8I7R+xVRZclQeH30AePQKtmvfFbkiCnTti9dQQk87AQlyWFiQtwTaYoID1pjbcs1QFkJHiDiEhlwhP4hBEVxMlCtGL4up/YZ+FoUcOel0MlBHDRVF0kVDjWjYkAVcqKIqDuoNxoymCtcLgZX0fRiezosAZC8IX5Va02M5MfxxPEPIZcdltex+jVqkseArZYzluAn0rAG7GXgE11qM7RpwQl9keoAACAASURBVGS9ngBy+TzSqbTPwE9fn+p8XHMMxMxsjh9/5P0zm2997Z/Lg+jwQw3aWL1+GaFqBZ957ClcqC7h3uefwo++/z3kMiOIp3KYu3kJC9dP4fEPP4G5pRJqzTaefe6jmJzei1dfPwmHKbkdZzewNh8MT8XllQX86Ac/Fkwklw2i22qKzEOt0cXw+E60G20MjxZQLK9hfCKHXrODvbt34srVd1DaaGFlpYiJqTEszLcQT1C+YQnpRBbNpoPK4jrG0hmMTIxhrb2BjfIqcskUPvjBo/jgiYdlEfz9d3+KleUNdDoObq2WEUolMHNwLxBXE3W2EQmE0SaX7goqRDtAMk7+DDMCpsV8yHQzZFt4gGwmIRucrF7W3xzIYwnERSJqduSbiMTlQO5BOEhmckbmSygUThBe9GikrWgEnoiJ8MDv9dBp9QQw5oS9nkLKexCRbQLc7Y5OVFMTOKwezKrUpqLsqRSn86tivUENHBFCF6sSoFwmcB4Tqj/XAIMHv+LJmFxzpVJBLpMTmQtRlOv30GxRiIvrn3omafk7Wbm81lQ8JlwYESRz6B0dFdkGuW6RwaD3WF8ZqQxS3SYy6YyA6Pwc6VxCbXL6avlKIqGYGgpxT69NXBLCSsjsddS5kVkMZSpjkYR4tTMT5ZiGHSzUbmpADjd5XdHS7clriNnagAxmYhEOkmkNQMLGZdki168bnSWh7nqqBypHSH3h1eJHiiHXQzuIVDqpB4OIUrGM1ElrypXyUBEHBGaXMc32pB3NgcdISBXx6B/OsovT15JVhaTcjoYiImalc01BJGJJjORHZY3qs2Eg8zAY3YYG/zIhwY4zUPRLpE9tCWXKJynvyDdLp1VCNES8Rg8RUinIu2FGo6B6D888cxdWLl/7r/+pLBSKTVO4Ktht4ubFc3jx8FGUmnXseuY45lZX0Gg4yGWHpHV79uTf4/gTH0QsOY5Gq4ur1y7j+U+8iHQ2j6uXb6gOLUsIARwoQE2xZJrgdbC0sIwzb76C1fmb6HUcpLMFjE6MYGRUrUU65FWECUYW0etF8ObblzE+lMfwaAKz1ypClR+fSuHG1VWMTYzJ6V/Ij+LA9A5cPn0GR48dRGQohCtzV7CxUsXK8qrwPg4c2IkHHzwqD252dh7LS+sIxOJoI4AKy4NoXPRvK7UmBiJMrpYXIimJgApWRRMiFC7MVdrYMWOhEZnYebDlaxYUU+qwTkgTdxD1M2q/hnXTaWrL08YQv4JJTauNNi45DyTjifsgNwP1DikQLkzSmGRK0jalU4FJ98lG5lc2m0WtXpPTnELqzIxWVpYwOjEqmZOorgVDqFTKUnbZU0+tTaJaDoSDUg6x9GnVWUIyCOiz5GnLBcrNnU6nVSqT8hzMYLiZjI1JkEHAehdJaUbSm64LLmBb+smp7YRFA5ivIQc5OZHsxlDEy1g5qbsCgVXWqNzU3Pd6sEnWyQ0t0jzs9Ggpb092nt6SS1i1RPWGEHBdukd8PbLHSbrssqWum183rrpsMkMWaVH+DkFgwVjU3kc7OQazEVM3zVv4GYWd7m52NbSTnNjoGlsdaP6M/pvi6MxKxfRO7hmvUXlvPIXE7YOBl4eYzjRIQ8GVkxDjRHNvfNIRYoBngpDVpmEGabtWcg2mDHNxH2ZBxtiOv8NAncvmUCgMoVypCLeKt/oDHzhub9k/TOr73d/5srBkm62W1GdOr41WtYxMt4anDj2EatzB1LEjuL1Uki5OqF7Gy6/+FY5/6DEMD+9DpcoTsoSbczfwX/z6L6PbDmN+7jaaTRq9O1JX1mu0fumh2+pjQAfNGzdx+tVTWFopopcIY3iGft1N5HJAqTzAwnwFR4/sQKvfxOwSXQMdjI4l0KixFUenwQDajSBiiRDyIzO479C9KGSHcPmtt3Hz3Fls2zWG9U4Rew7vQalYxeULV7G2uiwZS6GQxeHDB7F33w6xF03nc7i9OI/T715Cr59EYWQb0kPjIlEhA5LM1LgJTPpLuxmSmFRRn21jPiwCtTyxCG5aZJ9gn9qD8Ock4FD3h1kJS4ZuR6jg/G8CECrZaLoFgvcQt9GFZ7kSWnuLWpWRctSFbBeG6PrK2AO3B0shsRbQMontVhkg5MagBau3CWTaVyOg27Dg6ajAoTI75SfsCSib2XWE05NRcB89DdlwMJ4n3gaigh5ni6ynknA/mCSyTOL9Y4aiuAGF1HW76jVIO5ejJvyOMV3TERPNsBSHIT/KJKOuR72+hjg1iFi7GNNId1EAcUfLWkppSKklH0PvkXwO839sbbO5IJ9R+CgK+Kvxol6rbGSjW2wzRD1w9fnYQODp5mmw4LMSgN6NbrxCLat4j73f1TVEXWgZ7pR1wC6ilpbWFcJ2m9zERh6bYkBWY9iuF5aBgtmJBY4+D28taBnF1+Xkdz6Xcz8Dgw+DzurqqmQ7PAg+8pG7EM/6yhc/j2q9LKdhu9k0wucctd/As7uPIJFOI3fkAJpsEQ76yPS7+NHP/gLHHj6GAwcfRbeXEtO0peU5FEtL+MCJD6OQz2JpcQG1ahWFkWEUi+Q2dNFareL2xYu4duYC2s0uclNDSG7L4DNf+BX84Luv4dy5V1GpOmjWg9i7awL9fgXXZjeQL6RF7FqjPz14RlEoFLB370GMz3Cy2mjx/H8l3St/+ZdwWhUUdo6hmwhjYnJUujVXr1zH2so61lfX0e40kRvN4J4De2U0fsfuGUSiGVyfXcPZs9ewa99RDNObSk4zlli6USSFl66COgkYVWn9u3iji4WZ0ZZWTylditpxZLCR8kb8zHkSGsMzTtebvWeih7dWdFpRXpdRioGW1yGLncN6Gm1M+m58k8xpqlR5L2JR5Ew3kvkdc/q5C9Qeq9xBDBxSrhnvI5OP+Qf19Ino9enmNDNm1m3BLHBmGSpfoILx3GD2S2+RBi4Gat27RmDc/h6vw9xzfX96VRGM4biHGrCZEOpuWs0c1IpFYziDiY4paMBhx5QlkIK6DM5601XA1E0lfHNDckrIczduCw71ptXwTTMNk06JlY+ODLg4iZSAek0205Esg2vLPCJ5zua/9VNq1qQRSwOQxn5+JvN3I+/Oa7JSnvb1XTjDOne6nSY9WFi6skPqZjNubqLrXUu8mNHH0VOPYLsFqjmASbkWZuB3NYj5pc9/FqXyBiqVDbRbDdd6I9xv4dDIKHYXppHasw35vTtQrXVQL6/hZz/9awyPjOHeIw9gesc+lMp19FpdlIrrWFxfFH4LlfPZERkdHUEsHMPt67O4efo8lhc1wxjfOYF+rI+bS7fxxS/9Bi5fXMB3v/89DHqsZxPiwU0FtDbTyDDr0xiGCiMYG5/G+MQ0RscmpEQQ8hNFGZnKUxJgZRXf+Yv/G9t3TGNoRw7nr15CvpBHMp7Cjes3cXN2Hs1GB+E4Rc+poRyR+nNkdEw8x69eu4X88A48++zPIRpPgQQqWwbpGL63UWxWYVapsSgz6a4IrFpag5iCmExFMww5sUwWIqeqebgamGSZmjamVVDTBaCL1xXLd08ignZ242z6d5v5+Nuabmrtmc7b9NpHxXADgh55JvWxBA7f0WlPZXcmR7Im5f7okIuh0FtjM/e1vDat9cu2J7CWR6aGMjfSC3QWjzCv7V6THkaSkZiNawOxfRb2zuqG9Da/96w2f077mTQg62eye1azRuMvZYKCDVRGmdN3D91jxw02/IvNfqz7gflHb0mJG4RmXIKrCUSh68BiMxKYbClnAphmpsoaZjknIda4dtrbZTtJbgeLr2mumPdanTFDgq8xC+IHJ06kGBJtcogJpgS3eeqpJ91QdcdfzGrGb3/5C9KtKJeLqNeq0qqWqdFBF9kQcLSwDbmxEUx/4AG0+kG89tbrCDkDFIYK8kbJLIfzlCLNJdbq1FGrNwTgjIUc9CoVzJ67jPlrc0gQ1A0PEMxEMDKZ1/cs1/HA0YewWGxh7tZtzF1ZRCydR258CNl0EvmxceQKwygMDSOby0rpw1YgH5JwOIzxFxMf4gXc0hvzS/jxf/hP2HtgGypoYq28KjYf5WoLs/Pros7Hm8XOBe1FKJCtMlfqNLn3wBE8/exHEaX6mupQ6KbxbXLvEDApqmmpericV+L4Vo55HRNsjG6I/7VsALMBx92wssLdZNvNaNzVvAUA9BaN2Ty+XbI5WNkyTF/JDRzuotPvetwNfWX31DTZh7erNEjaAGo/u3UU9b+WLX+0/NhaypkrMbYqCmLq9/wBQxJEv4XMlvvkBQgvgOu1aYmz+dl4n8JPN9Fn75VJm56DGzg9WU0/n8V/X2wAsv/ODIEAN79Y/tr7SmdMvYU+L3Gt11y5T/sa3vPXzMl9NubN7DqQe2SMDezvEIRmGaXe3lvuhOlGETIYHi4ojsTsyQQ7mSOjwFYshvX1dXzoQ4+/f7D5/X/6u6jWKihtkCuzgXq9KoAx236hQRtHhyeRD0UxdeIhhHIFlOrUU0nLNDJHEtgkUFFr/aBxSiGGB8IkXbh0FedeO4lus4mJbRMyb0Xgk/YZwTi7UBXsmt6BTqOLjSZwYM8+nH/5XfSCcXzgY08jnU0jlMiIhIWSj5RvISe4qUVZN3cp9iSi0xSm5DAdsHDmAt74yfewbe80BrEuQjECw4sydetE0nJNZPeyBcyXI5JP8HNoaASH7juC3Xv3qqm6AH5cmDp8Zg6OTRtfH7B5WGav2XLKzVJMLaXlhAYo7RBsDiL+Ot8LQrrFbEquVZBmSv7AIdiEm8rrafif+/KXRPpz5uL9J65bCvgIX7Yy82E8+vteMLSv538PzTq8ss4yV/V+2FLLW7N3ZnE2o7NZk5dV6H3zAp2XfphMRKoRTUvce2YAMe+9vYPjve6be/83fe6tv6PpjmQ8FvdxA7J33TbAiFOFcei0RRgPTjYd9FrtZ/KejtBKTDCx60nnoQzSJVmWKd0ViFJMx3dI8PfYuhbeDCVO3LJPH6N9XQYjNh1sQOd1q75PX4a3md1wnOHnf/6T7x9svvmH/1xId+XShv6vvCHkKxEA6jcxFg9jb6KA6WNHUDiwB81qCx0KO4v1B6e/TY1LhmwojGjIQbNUxNXTp3Dh1FkURgoYmh7GRquEOoWDOg7ymbzUyww222empf4sV0jnD6O/0hbezLO//GkMTU2iS1Erjtkbvxt2D3QB66IhCt8LEQcIqPOBuIuE0Gk28e7PXsLC1UsoTGdxu7KAfi+MR47/HOKFaVHDt5FeRu2Z6UjbkdwX7RKJd7Qpo4yLs1sS+BejTUP9p431g3YDkTlivIxA63P3JNqywd2tay1yTWfCmsFvDUTe62xe0G6avqmM8oKK/3X8qb8NiDZYekHDnLCmxauZgy35DLblOkh6JaB9H68U9DaAvXa+sjiAio4OA7G2+CU+8TXtpjT/5t9oakGjkg72NLf33p4S9vNtzoQ2l6T/UJDxDoE7P5OX9fmyEXMSeAHKBiXtGgnPRYYdVTPYf63MbPg9vU4L2tvMyoRxX3tb7xUPGvWFkgzHBhcXM9zMLBaw3gxj+ktN/7PgVfH6yKMhpYJCbMxk+HmJw5ZKJaF3cObwFz/z6fcPNt/+oz9UL6JaDcXiKkobG6hWy0I6Y0BJRR08deAo6o0WHvr4M1gvVtHkAjMqYFrTBkUqgIODC7evY/at81i+cRPZsTTaiT5CSbZbo4hHHKzVmkhlh9CpUUmPbVMHTU6S05OHC6oWRKfUw1Of+iS2HbtPuC3kumhNr90YrV4VF5CgzVYkAxK5J2xZizOTA2ejjLe+90M4gRZ68S6u3ryNjz7/OUTSY7JwNbhokLGbgAtd2qgCOmu5Yw9tr+PgLUk+WAXTfGm6e8p7R6DNtt3T17f5/axPf/Cxf7eLSZOCzWXM5g1lr8stotxg5n4OX3qtH00zRXtdW7MJf7DyApOXZdndLW1jAx4yYHu3zQKuXlt162ewm9+fBblBRu6v4l/++2GzE1tGbc3itmZt8nomk7FZonfv9D7Y1/dOcRO43YzIn8V499gfbPy4js2Y/MHSe/4W//HAZFlB0rr3ulc22FhJTt1vutasZQs/lyXyudiXKUxt4LFdNhv8+HMcQSAALMRLts5dVT+9H3wXSlBYXIakTAk6sZh4fLPtTUoLg/yDDz3w/sHmW9/8ugC5jHL1akVwlGKxiHKNGhtthHp1nDhwP8LVHo7+3AlsUMe1p6xESftoMs9SoNPAtQvv4vqpd1EuV5AbGcIgSlX5FmKJCBLJNJqVKvqRMJr9HvrtNtKxhAzFJTJZLN6aFeJSNlZAf6mFw489gsMvfAQh8VbSDW22hgkyWkqx20DqujRQjGKcoOYExPoOygsreOP730WGEp+DDnYefhBT0/tF/IhSlKyZ1SNHW6t8H0uKE1N5Ux9tWrz+Atdbp26eq4/JZl/mh90yyjZwPIFpG+i8EOaBxPY05qbX9qR/o3u/4QeVve/qhnDLF3fDbg5atozxl1Hyowa49rAD0w71dVlsUNAskQCmTf/91+aR3ewG19c0QLJps3sBRDe+mNhTloo+TpIt+W+2xZq8DFHfcXPW5hZ2Ju4rKLy13NNOkmxUM7phW8E2g94M+Prfwws6/szW5lc2vulGttevgUYbDma1WPzIn5bJL2uGY3VqJPsjvuNrp9v1Y9vrsoaNgqE/SLshxHx8YjbMWpRLptnUHdl2IIShoSEkUylZD2R984ugMLvNMn7iOHjm2affP9h8/Q/orqBPgkzQWrWEjY0iihtrAhg7nRp2D43h2Mh2pGdGkT1yAMWNlkoosgPE32tUcPXtt3Hp1JtAy0FqPIdBkqi1eojHyNANDdBsckgwglq9IpwdlmCd9kDIfhwsY6RMx3MYLNQxMjWNE1/8HIJkk7p1tlkopo7ljZFA5GibTju2fFo6O2OFv1avXMcb3/suYpkEUlPTOPLwB1TUKcRZFQXIGOh009kg5k/HvYewJWfw7SiL59jTTx+4XVD21LQLbvOD9dA55b/oYubPaDpt/bstb8dbuG6W4Af4vDTKXyP4IBXvFN+aZdgMwA7n6T0xXRsXZPZOZW8xm7/5yxgTrLzMyddZMzwSu5n185p2ta9E01e1wcFuclu26cfTsstrM/OnXcq++4S8ThIDi2QQJkC6r28yBEvk1PGAze+lW8XfldqMpdmuIDMFOQwNK9u9DNvVsqWhBcbNye0GOROMCA+Q6+UHl8WzTIZ0NbDLiIPwjzQB4DOTmTkD5rqC5j49G/vcyZNxs1BfELZBh9wtjiwwkCmrWYFhVgR2cpyGdR97/qPvH2y+8Y2vCYWeWQE7UUytqpUS1ourKK+vi8B2dtDHi0cfxfL6Gk58+bO4cmUZfeqLBLvolIq4dPI0rrxzURitgaGYTNXylEukdDaEgYkDhJQPpYtBu10XSna1TPFn2tp2kc0PycQuEed4hSzSKD7yW7+OKCOqeWCSuQgBzZfyGvzL2xT24ZvWJrkbjoOVyzfw0l9/B9mRIex79BjGdx7EgDcN2tmi5rCYqXN0gHa5JnjZZc4HbksKV7XeB/Ta7rBiPJrVCIJvTmQh7/k2rgRKX2uXv8IMS8sCr1TyGJ3epnMXkVm4NkPQZEQ3h4pye1wPuWXmxLOBzsWPiJNIZqftZv9G9S9Eu+DdgtGHOXlByrT5TWCSe+ubQvauTzEGi7vw2u1/e4HZ1+kzm9wPlGt5abMtDxMxrRyXuGhPbV6SPfFttmbvOR84P7fSETyNFyEDyvySkdu0HUm3TazRVbJhE2AEXzSZrH3+btD0JVW6lm1u40Vpf+Js/67lk+kI6IPe8pzMntgiF6HPheiDlzL5Dxh7oN2RARmskN9PpzOCZdJqRqALU2WwC8VAx+zmYx+7i2DzrW99XWpEvimDAkuner2G1eIqKiurKFeLCDfreOHow2iubeDZ3/9tnDl9QTRXeq0qLr32Bm6duQTEE9iIhEQOggg1e/vxBBXkHLRbTfX4CdFjOYpkQqdeK+UmspkheY/CaAHpeEKkG8JlB8XFCj76O7+JVKFgWnqy/Q3fQP6m2YxpuNgU3CPSOehT2oADk8STHAdrl67j+2yJH9yPsQN7UdhxELFgRKQKelI+UaZAyVRsqcvC9vNEfKxbCQIigq3Apc3eXSamS+4zy8xMLvvr+M3gqr975IG8uhl1Qcqm9QGyluSl2b8HILrBwLeQ7QLxt5Bt7uYvGdw7a7Ijf2mwNcX2r31fAuHO2tgNZg8CCYL6YXxf3n/4yyj7d3/m5CZWBrPwBz/3ePZ+aMu3NmdHm0se2b3yVv5yygvem7Mb/+/e+TqmgDbawxokPDDcwN0uFCD31AQE/2Hh/d3A2/7gZq5183vbYKNBc+uXzcjs69ogbw+erRmuPeSYxRCfoSccKxAmDRRAp8YNsyJeO8l9L7zwsffPbL79R9/Q08z+z+lLdlMsraG2so7VjRX0G2U8NLEd92bHcfQLL+JKZQGxZg/v/uhV3Dh7Ef1YGKuDDtaadfFc4oIWQWSDd5ARqobmLSSTUQzlU3LxnJxmNuQE+hgazsHhNGs4hnwgjbnLy/jIF34V47t3C/t40/I0ryvUA18bUjejp1RmW4T8vhCU+gOUZ2/j5b/9e+y6ZxcSu/Zj2/6DiAhzldRzhZ37Uo4Z+jbfQlA6vQJ7ItqVrOQx2Xa26eFeKofv5FQ0XRSvZDAl15a2tw2mmze4F6z85YSHs+i/eyCzZTbrNVmkS+6Tf4vfgVt4OMRWoNbdED7MxGJEW69j6+fVgOQPKJsxJ5v1eIFscyD6h4KOLU+34l3+n9d7srk7Z6/Hu8deSeQvVWwgvwPH0lWwqcy1V+wvaWVpiqSRrwQ32Yi0tN+DKOD/5Dbr1XuveKQ/MGwNEnZtara3uXO19TP77/nWYLn1QGHzhK1t2z1jNziVTsmYDbM5/hmLx/D4XbkrfPMP3IleAnIUemJ05+hCZW0dS6Ul1EqrmHSC+Oz9H8TtSAczD+zGa3/1AxQvzyM2PIzZQR0LzQoC7R6CxELYHTIEI4si66asYXQ0i0QyiuWFNdQqNIZ3MDI6gniUrbgWEiQRxYcwd24eH/z0L2L3A8fkmuzituCMlCEy6KkL2WYMNoLzu5wx6dKdQMfoJGiEBgOUb8/j5I9+IBPiY0eOYvvMQWHM94IDRAYB9KSmMQnuPwDI+heGjgBsYa6aTaYP09fVMt/fvMk2YyB2wegi8QBlyzxWLMEINvn4N+7RsikAb2U8ezCO12nazLj1b1j3vrt7TDMst2PjyyTs6/k3neW1bE5nTKZgYrQ/2/OfwLYcveOg2dKV88oxL4hb6r53Yuub3bm5/BjM5m6TPCOXYOcFfXv/77xPFvSlJZAN9N7Vby0TtwYBG0A2l9fvzf2xn+O9Mit/8Nt6cNj38NaKYXf7ApRdf/xdrjkGHHakOLU+NTkl+4hNJM5UbmxsSGLxC7/wovuSd/zF5o1/8LWvutiBTaf5ZpwnqpVKWCmtolJeRqRUxheeeBY/OvU6go0WRjI51NHD5VoRq70e6KtFOUUGDd38WuvKLjaAXzrdx31H9mN5cQVXr1D0ijKJAWSzNFun/UhLRIyGEgUsvDOH+z/yDI499zQGnPTdckK6pxBnXkxebsnWthZWqUc9YnhVDDj0AJLWdrGEV/79v0O0MIqpo49iZPce9GnMLmWXCQ7vAZj5H66cIObEsRolW0sv72Fv3vQeX8bjqdjTSU5kw3K1m3TrInFLIF973mWJbipVvMW0eRGanW4Cmm4qeyfN2e0LtJsWrXVW3JId2Qxva0r+XuWXXsud5Dz3qnzkO1n8Pp2WrdmO/974r8GWCl5O54Hum69JrWjs/fd/Vvs9f8Cz1yhgsLku+3lUYdC7j3bKf+vvb75mL6D4A469jq2BxR5U/vu8NehsfQb/4OfwPeP3yoq4FtmNIiDMtner1ZaqhHDIUJ4OrtRb6uHRu9Gzode3RFxbSAtQqU6S7Xod6+vLWF+bR3lpHi88+SSefPJxvPvT13FtcR5vXLqA2mCAZocnLY3RgJT6o0iwUUDXjL47A+zdU8C+Azvw+mtvY32VICxBt55EgUycuhwE2frisFm8vIp9Dz6KD376RTK9NNjIHjTpvukaecMqHrVbfsaUQgOi9U5AWMVcCAmKNNPnaX0NN155Q/RibzldHPnIc8jk6IMdkAluE93slvBKAV/X05vnsQmWH4zwpe+yOxR70VLKA003ZQ4+4NsLrv6sx99y1Uv0Ewr9AKItfdzumQkMNj7YBWs+oJdCmet77/LB3hY/KrR1G3n/bTfLJmKhfrA7fmlzlmD/efP99Heu/IFB14QtV2ym62/jeh1xP5XAK0W8NrR9Xf03E0LuhEDcQLl54+t6F0DWx7vSQcvN5ZT/+v3Pwt4zfxb0n8ti3ut13+uJvFcg8QegraWu+wTEsrijZnS9nuA01EgisM5KiMOc7JY+99Fn73hoW58evmXKKJui2wugE2Cv00KpuIbVldtYXphFPBrAJ194Hm++/DquzC+gS59m8TBWsWjVW2ErjUi5bRvajkgfIwUgGo9gaXEDvW5C9FUlKFF7NdhGKhlDwOkiHUuien0D4/sP4/lf/5wIWbGjpCevVy/Lc5UJagVz7YczextkYlI6o75aRGl5hcY/4sfjcLq920LMCSIeCuDVS+fw8Ec+hqltB9ALW3vaLRiMAWm9E8wPOPrus92Hm77lq9BdsNdrcW9GUzaPGWwqJdyZHtutsj/rBaQ73t6dsXHvzmaeyXsCqlu5K1ZuYGsX2txzd1W5oc3d3RpYbemmr+vHL93swxwQJpz5Gvn+AOdtfq8MtTd6EyLlBh+hMpjLtpnvexEV9e29iW83U5DYYWxONiPbZvzBx1my4L09EG0bw3zgrRmTBnpdZ0IONQvXXLKX+bk3TOkBLjzoIuQmtG3CFe8M6JuDkAdVi1qBpWkIsG2ycLPemIVbYci1HQAAIABJREFUHIh/iqQo5Uop4mWYy889dxc8mz/542/pw7DtSTNwxc9BKnKlWsbaygJWl26jtL6EbquBWJyC4Jz6FGEFUwtrsEkls0r3NwGA7WTqrlLOs1GfQ69HrVvWwvQlVqlCne4l14Zj9B0MJeJozVUxtu8QXvzS50ClSnaW+FZByjKQQyDW7g7CVhDJiggRhGu3sDJ3W4JMinasVLBr1FFr1dF0euiQxOj0RKlufX0DnX4An/38F5HOj8HhDTSzIfpQvZNS/tuC3u91fPgOfFm45jSzHS37q9pZ0gDpDzT8d9FucQWMdJvYzfpeJ63bfXOnkb3N5QfP9WTzZpDspnaTDF/StDkF33w+6aKTXeJdm81WbHvWLXltW9p3QPiGWaXakwvw3eP3Tnzc+6V3zA7FakbjYT53dvG8YGPEbmzZ6NuYWx+l9/lMkOTktQhoKFhrn620y1UGUHhdGjwUQNQ/zKHguz/ue9lDxwQbSmYIRkLvMuob+WKn3B0JevybBj7ZN35owQ1wdy7MreWYl0l5h8PWzEcrcZ3bssGGz57llOXcdKWiIcmwh1/41F3MRv3pn3zbW/AG9VYSkWYc7Eytr61ibXkZpeKK2H9QV1cyFwnMqmOimrXA/gP3ynQ2+++cyqYCWywaFrnIC++8htvzc0hQ99YJiUoaoySDlOhzCO+ig0IqDme5gcL2nXjxK7+OzkBdIHWNqxKbZDUiCk3HRAjwW98o4tbFS+jVatg9s53UZiwsLWJxeQXlWhXVdguVdguNVlPmp4hkU33v0L3348STTyMSo+0I1dTsaeqdpG6i4uMfbK2T3YPPDN55Ka4GSvfkJAnR6Lv4VqibnVmZRrtG9WNvzTbseX1nMDKr0Bwi/MPOGvlwI5sp+iOZ/3tmsNZ3eG4+lMwNcU9rE0ntdW4OgraENJvXzVI3RxZ/kLsjA9JIb2OkVxfZbEKikOJ3/tJU38p0EzfFTb9WBF+Wa96TtLClmSnQ9LObvellQAabNEF2Kz5jqjsfNm6LKx8z3WQqrAz0VDHAsg2GtpQzvC3FPw1ZUOtmSwRwEwYvuGiUUlqEN1Vu15OuLxUEU790who2HCg4bHlJdp7LSkzw+6lURoaXGYwefvguxhX+9E/+aBPAyjeXF6YodJ+2qC3JbtbXVrCxvoo2W9YcNRdMRh3ypNtCW9dwFM9/4lMiGahlGVMtSjI6WF9fwemTL+HajWuSpmVzQxjKD6NaLWF1bQVdWplIOtlBOhbCRCCFTj+ET/+Tf4wOBzh5s2VBkTMj41KIBEPoUCt3fhFzZ84iFwjhnoP7sVgv4ZVzp7FYXkW72xNBbinFAhoAQ6EoMvkhTE1vx869+zE5vV2ISxxdkHP2PVqm7gN0GT53niDuAbapqHOPO182YzMbw3w2d9F2Ytw2thxdRiDLyyXcNFrPeP/r28Bjsw4uRA1simPZdNuWYXZy3Pd7hh/iD4LehvWClS5SA84byxovU/PGGuwpT+rBptP+DnDZ5Cx2H1peg/l8ogFsCZ3ykLzI4baFbTg3LFedC9pcwtpxD+/zubtZno/bRTUHm94p1ZBWDwSTAppRK9e2dsty2HoQ6WyT74dksJgZkQY4OmXpD5CEap+p/0W9LG7Td90MyGY9virFZMU2qNjfe+9rU+laG81tQKVrBnEaBhR2pGzZS/ymVqVbRlimv3/ubkh9/+2//BcuLd5ND/mm/QF6BH9bTTQadayvLWN5cV7kPntdLl4WMZrSUT4zFkshmc7ik7/wi+JgqKe8LvZet43LVy7izBuvYqNSQjyexP79h3DgnnsE4b5x4xquXzuPWqUsrxsPAY/u2I9bl+fwqX/+VbQDbYTp/MKUja8bCqJeLsGpNXH1py8jGgAeeOAoLt6+gR+deQOldkv5Nn3tLCEUQSgSQyYzhB07dmHfvv2YmJoWZwMEI2LcLryBoFGcM90oF5izwWBLze6eDHceYT6hKyMTamtt0bxlUqUlpFnT5iHqo9Zgo/MwZDRvXSw2qJmc3tD8vfJJywxdPF6Z4hEP7Qlukxq/zIVKmNqSyxwllrRo8Q/fppHXN5iDfhYrrG3LG1+w00/iKhi+1+LfimsoIU5LDPPrtqZwv+fPQlyiowXb7bW7zJbNGaKUI2Zz242k3/PqGKuJJ8/GlFLymW3GadjPGpf4cH2B0JbS/mBvVPvChAXE84cMfgY6+f9gU0NGdOgIyrEgK+0pnV1/xDLJkPh7a1D0rxUpy23HzFfW2efkVfEa5FRL2/hekXcHR2yAKUUhJZ5pj7MTpd7fmo0RQP7lX/6MF6nckOWFRbm8f/Htb0jU0lXvpeuS3YhDQA+Neg3ra4tYXlpArUYrUi28+WHoLczgkaUVaCqLh44/hlSaolMkNCmgVatXcfbt07hy6by8XmF4FPfddwzbtu2QTU6VwGuzF3Dr2lWsr68BvSZ++YknceGVs3jyH/022rEAojQxJLLT7aC8soK5t99Fc24Jhw7txa1KEa9ePo9it4UOb+6A7occjYgilkxgYnIau/cywGxDIpGU8i0g9hgcISBzmCWd1qYClPlU5uS2yDi/3qBNi9BdyIarYdAHqw0ij1/wKP6eR3L0s31tnFLWp3f6qU2LXTwewOq9P0tXj1Gs2QsRNO97/rKEf6fSv+xZcy38nvVE0o6kQZB8mIMNVt7h4pEmhbgpN8abTfKW152lnzuMaJIDu968+2RGFjSBddeYbg77/wy5wNwvuzn0dim2IhvVLS483M1PlPM/Rxl0HJBfprIP/gxEfkfYGybHMZKc3Bvyecgp470T7EJLFZODGClXbavb/WTpJbpG9HpJbuWaDAV6iAb7GAR66NLvipgoD0wrAWpIgXYImpud18w31EFV/7T4VmIfn7+Sdz0cUoN/IKiDncw+KWa/fccM7jtyBEPDBXGs4Otyndi1wnvBANOmV5dMjYfvTs/mj771h6JaZ6OdTpjKI5ObxAfYabVQXF/BysoiNjbWRbycN1TYg7EksvmCzDYRNK6Wq4jEVDrQPnJydpZXllApbcgpmE5nMTI6KdiNRMuBujs0SkWsri2j0yji1z7yJBbPXMFDX/oimiLUNUBjfQNz75xDeX4e09NjqHdbePXyJSyvb6Are5lyEVFEKMKciCOVzonCXy6Xl1F5rmB1WbYb23bKDINaNoEOuJE7oNiVmXA3wDlHOjiiIIvNcDPUOE3bp7a2taejMi9NWWNOF5v2e6eR2qjYDeWm8z7AVbaY2+HTzSd73eF12BkjIwVp2hX+k1o3kBl9kMvRJefKkZqD3E0glGcgPycOBIqM3oEL2MxGN5GGK2Vu68/aUQ69ls1sYlc2xOJRJtVSUzSD0ZmJcPuz7vyYdTUwF2zfn//JKXENHEbj2T3VNauxhESbhaklilEWMMOjNmjK8xNdGSoDhPXv4u3Ul7EcyUHZuWW3xKgG2JKDLhjWt0l+XjywdEDSZpBMWyhvS8uWVmUJ4UEVk1NDqNbqKJXbaPfCCEdSQCgm2TnfT9/LHmS6dhgolPelLqn+wKNx22MWK4alh5LId4heFMX7+V4RZDJZ7LvnAHLk0cTVSobYKl/fmhqKsyclQ3s9VCpVvPjiXQDE7Ea5aaNvKtTKEvBU7wpTcB3Ly/Morq+h02vLpqRHUiY3hPzQsEhI8EOUi2U0Wiy11FpETtReV7KberUqN4PKX5ksA0DMnZXhvu21mihtkFm8gM8+cRyNczfw9D/7r7BSruPqm2+jcnsBjXoVseE0zt64ghuLC6h2xFBRPJQJ9lI2dLhAPGgIyUwOqXhSRZ3DfBBU1ScIxkhunRa14pNMwnSIbFquIxwevmFLQzcNlZLAm6FSiQtdpuJv7Su77HswUNnZFbPn3ftkflOCuHsK24ED2SS+ssbYgVgIQbJMs5kF2xCxb36PQLg59U0rU4KBHQJ1BxxNPDFBQjqDZv5LQVfN+vjF4Cqf0c5jiZi4BhbNNGxGZko5c59swLNYj8pm6JcAkRo9ZTNzo2qg08+iGJE+K4sXqauABk5tSOggKy1o+Aw5yyP2wkbO0r6eVybxxCZDVm1idCBZp8h5oPJLGxg9MQiMUxKFfmGGY2J9nzRD1HvDTc+mCG1u9B7p/Jy+jjm8xHWTjQil+3NwmS6k75z8MWYvvY4HH9mJHbv2otYIoFLvolbjRk+jUJhGIsPX5T2h17rBxkRnnp7dJkEw98mOdIinRN8w7i3OJ6WXCUAMVMaKl6p9xGQpvctAksqYjrHJgjn5ze9zfVrjQgaeZ565i9Y3y6hNX+aJquKXI/al3W5bdIpXVxaxtraGfreLcDSGVCaLnGgR58RdkG8uDgJ2BkR3pbgPcriTQDODEElBCsiq5KamgW20OwNUK+tYnruAp+7ZjcyNFWQeOoxaqYVBu4uNehXXisu4tLyIjXob9EOLxuICNo+OTWKoMIxMNicPWiwmKCcaogkbsRuyogeIRhOIxkIifUo8itFZHCx5M0WiMYgAP4cvFdfN6dXiNsCYpa9ZAuefTCbCfxcRLpsdGDEkTXkDasVrN5HxlBaMyYie22zDLwglr2WlUM3f7cZzA5xvAt5rgQRc+xQ7NCqZlSjfGcV+g1nI4jNDnd61646xPCyF8zxWuK1urJ2LBGjfNLb2Viz469VPNtNRANkL6BabUWDbBm5TEpgMkRvDas9Y6oDN4uyJb/kf9p7K/TUB1GZj/jLOBWXNc5dnLl5e6uelwVn5KHZt8PnI3JszEEFw+k3xHtqgapnzWuJyBtAU4wzI9AJDVEu0AB0+gUtnX8XpV/4KUzPAP/n930MyX8Di4gYWbi3h1uwiikWaHuZRGBlBIjOCUFgPePnMoGCZutDqOtQcXgFxw+o3HS85VwlKWMa4lagVSMFifVr6R2KarRO34Z8M5NTAkYAtt0TXxpNPPmHDiA9m9iKLfPJ/+Sff9k0SG3xCggXrWFNvis5oFRsba1hfX0W/O0AylZY0K5HKIJXKYnJyWrSCgwEap3uzQJra2fKCdbGeTDyJ5JaY1ToYtNGjvk23gUunfoZUo4Rndt2Dc4tz2D4xjjeuXcHl1VWs1Rro9YOIpvLYdeAQdm7bLtfCci4eT0gaqDrFIUTpqcxJbrauHJY/KpjFzJHXQUN57ZgZ7gg3mlHd4x3TU1XnY2xpydTFFCCaqppsUP6uOYqe1OazGfzUw8OkPKCfteFsmK6OVCm2tPG3192TfytHxmILtptieReywvRUtQWjH+zc0sXRMQuDSZjPpn0SD8PTDMc/ra0AtPlFExHMKbuFRKgWNMZ+xJZyvgBrszsPpDVBxm5a2RlWbEqzKbuapeoyB5oHLPvAWXljzTI1kHqZqH4801IycJAFzOVfJMhwHygTXoOIeWZ2MJfPSZ6bg7b4gBGOsAFVkCxfFubmZeaaOZjMdUmDPBJJOzh/6kd486d/jULewQeeegz5iQncd/9BDA1H0Gz2UCllUVoZ4MzZN3Hz5ixi4QyGh8bF6SSVG0EwlhIOG8eAJFgLNufI/KEEFmOrrCQ+q36o16WZtGcDTFtjfpZQpOt2oZjR8H+K/+nBaRJ5fPzjz///CDZW99Rh/UlLQruW1Ci91WyIVCh5N9xhdB6IJRLSms1m85jetlMyCcp/anpssgQfPUJOdneFeBCebGTORtEsvtvAhZM/w4Wzr+F3Pv9rKNbK+Ju/+yssl+toDwj6JjA5OYNjDx/H8PiUmq7zWJDEg26Omk5z5ioQjGAQiQsQF+p3zDrgTaajpWr4SKzbBPAbrgM/gwEGZbO5J7B2aqxMo12ggnF5+17Pczt3ItIK5o3Ef0pPINte1F6A+Xk7d2ROJQso+rEGG9Lsg+ZaciVLJWC48UYDoyuurkHDgtGazXmCXHbje9tZ/6bzZV4wdCUqTetbO7a+7MRgRgrzqLe1Ylq2xjSAut0EpuSUDe12cvRk1fvrE9WSjMdIZ1o+k8GsFCTVdacYlzxdDbym1ezyVMzet0HEKgRIUDLBV/hf5vN7sg0awNxMif9uRKqo3cQYHKKWNje6XI+uMW3CKNir7Ttmsn10+100mh00q4u49s5PsHDtHUyMDqFU7+GHL58Rje6nnjmGT3zyORw49DCi0SE0OkWsrC7g4ruX8O6ps1hdXMJgEEAhP46xiRlkCxPI5IYRCSfkAB8QfBYHFAZ9fX/J2sxzou6RftmszeJzDhIpDf4q+arPg9bEWkZFRFCLqn13JXj+p3/8R24WI6CnyDoqNqglsUn9BpQE7EgZRH4NN7QCZY5gJdu27UI8lnT9hl2uiNlENuzZBWdPImvVS99Vvn+728S5t17BS698H+XSunhBZ+JJDAIxRJJDOHD4ftxz+LD4QAkRMKQMZTdFZgkTDKLGwNgH3rp8HeFAAPftnkE6kVDUnl0AWSCmrUxFQQZYppDupjcSoVaG0YhTWyyFAYdTsG7da4KN1uEqDGWBNW44uiryM9Poz51nsgxlq3niA2Dl0RvvJE17PRq5bgA9XXhCsXwVq15iPYIHCOtrk9SALRMk85WFr7+vHRT1zrbBkZ8pHIyo8Fl/IP+mglCOZwnsCnJr6i0MWBNz3JNPyh0tJ+U+Gd8oDX567tBgjniGltTmiyCq0zfYgXZJ9LkxyMvuNp07xbbEAlmyEB1d8bAl716bo9O0cPVUcIMfHQMoPC6ZvG4q8szk3ykXGtbAxYAj3ktUEzBi4eFAEM1Ww4CyJgiJLTOJrOo4yXvMeTuuOT45/o4TiKDndOQ1L5w/h8XZsxhOthBslETUbXaujJOnr0vg4qGXK8Tw3AvH8au/9nHcc+gAMrkphJw82vUmzp07havXLmHp6kUBlps9qjcA+dwYctkpZHLjiKaoRplAOJyS/Ur/+F4/jAFo68wM31Is/JY1QLtbkoyNn0VwnWhU/pufZ22tKNKg/N6Xv/yl989s/vjbGmyk1mb3ZUtqqW1bRb7tg6XqlxVIbrd7CEcT2DGzB9FEkl6DBqjzdGct58MD5mzW5LWSQ5R4cLroDFo4e/p1vHvmpADGJFL1glEMjU3i4H0PYMfMLjFmJ/uXN4glkIViLa2a/7a0vIy1roM//7vvIxmJ4IUTxzE6lNMFI0CadgYs3mLbltqe1cBgpRX5+txwEojNKa8L1aZECi6rt7NHaNNOm6bStqMjuAntfI2Mo+0caGcgiH6Xr6EnsZLYzJnjlwCwz4hay3I28Di1MqSbdU8YZGShG1kKOaF9J79iDkYi05eJ8X1ZZgotQDqLWnLwszDTjcfiRiOYwUuDqwR9+l8bX3DJgFjSmte1OIpVFrT3SoKm6/ioJRoDGN9fOzx6GksXyQQu916bDFqzF2Why7Oxm0fDikG/vWzavbO21nSBcvM5SbPotAUMt9mflGHms9IZUvRc2JHpUjBOhb/Vx9Byi7y1EKbUyaCLemVVWtzxVB6haBStTg83rlxEt76C+vpN1NYXkBnOYGUtgJdeeheRSBAR+Sxh9JwWArEIHnzwftx/373Yv3MGyfgA+aEEpmdmMDI1iixHbhBHuVTH+soKluZuY2VtVQLWGmcEy2XV2+a1h5MYH9+JwuRuuW7NWBVkd4NzkAeBQhP8fEw4qmz0DAaC3czM7JB/O3rs/vcPNt/6xh+aaG46CraVaNqYvnLfpLSch+pLxOfFtVqM3kns3LUPEQ5hyr02xm5bMAjvtVweptcJM95Mg14LZ985jbNvvYFuq4lALIzRqR24975jGB+bRpQkPC4dnmbU2pCNrNteMgbxzg5gfnkFqz0H/+fffR+ZeAKfeOwRjOYyEhAk2EirUzMBu4k0pVbDOi5QV27TBBAJNqYDwt9j+aYEOhX69mdzluZtAUXv2DZgs0mtbdCyuIDdTLa7oaWNxRx0VoWLWwFbk4FKOqwnOj+fza74ntJmNZvNBbbl8PDmizQIWKdO45stYDazEcPcNh07Pdn1Gdt7JxudF8oWrC1XxE7XcJlMWNZA7pHDbAYt7fIBvdGpS234Pr7xDP/ogz8ztqp65Hq5/BFRGbD6Qkafl90z6Zh5mbotszTW6DOxz48kVKWAGN6MoTXwRBd5WHaeLBlQXkD5NhLWzHlkMzc9mxgw+iivz+PGlTNIJyDBYWrbPnR7Dm7euIJCJokrF97GzdnzyOW4ucfwH//jK4hF4wjyOjgASYWEyAD3HLoPp0+9i0I2ifsPT+PDH3oIVy9exyCRwIef/hgOHXkY27fvlA4agxXZsMRxqFHVbdfRqK9jYfEWfvLjV1AqdXDsoWclyMia8BAxzTzDjli18O9s9PC+ULlPODcdbedXqlX83PN3MfX9zW98XU8Ctp77ZCsadwGpnpS/ISk0u1PG70YXmaahJPZEokns3nMPwpGYgkpmVMHbYJZf4WUC/hTWYMT6fv0ebs/fwtun3xIEfGz7FPbu2o/h4REdN2CUt9dEQIv1vgIipkPBmxvE7aVFrHYH+D++80MUyGx+7BGMpJPo8jPy+sMKXGqnqS94k9X29TIWjxfitaIt6OcBj7bMkZktLfhdkpWeq+xAme6U6QTxvUn15glpcRQJmCw1BHzztF792ZINJi6oBpYcGowk+LEEMnq59pq5gcWfSABJxVGsWLU8ZbPRJEv0AcjCVRGJVC/YCdbkaqDoVlKcQ7WeJdhYPMQcANq50O6XBmXNKCWbCwSFr+IGIYO/uICszexMFqoHg+JexBHIEbOHmP6pmY22wbeIYZmAIH7jNqs1GY1mTZo9cT0oT0dfy94TBiPh1tiAaTArKV2NQSAzCLqV0B6JmI9QRGgV5HSxNHcF/XYR+3aNy4GYY5kzNCIDwb12G2feegPzt68hHK4jGBzHD39wBulUGuuldRnLkWwiFkc4GpdZv917xvDbv/UZfPjJ4/jOd17Cn/2r/1XuyQOPHsWDxx9AYXgMIyMTGBrKYWR8AqEIM88W2vVVXLl4FSffOoe9ux/G6PZ9Rr/FpO3mD37OdqfmVjS0feHe7nY7aLOsMp1k/vgv/cpdMIi/+YdfN4mmQe5NCq832UPTJb1CAI1mw2ZY8hBa7TYSiSx27Nwv7XBF5z3NFv1hbxDPH4D8D9J2I7gAmb6WikX0eh3kc3kExYdIiyXBitzTldubGY7XLJGFEQzi1uIilttd/Ju//zEK6RxeOP4QxtJJBMOMyG3RJbYnGhe+PbEtVKZZg+4aKacEa7EYQVBPONM6tqexzG35Tk+b8Wir2+DTZrPajWLLAQV5DXjrmxY3d08zGVNKKcFN031ucwYbxQU8cpotfS2wrGZoltXr4RVa2iqAaYOtOmtyOG8gtAHBM80BI6e6H/w2/Bd+T4ot3hdFT91gYksvSzHQFr5HkbCtYm5wXTsWqDQi5MxG5bPZ52ycP81t8GeUlkkrWZkB4y0OZyKtKcc8EqK2pc0RIxkaP3vPSCnY9awHG/EaluBaaziCvwgwzNKYWWSng2p5DfXqhmB6zLqSiQTCIQdry7exc/sodmwfl0YLZ4q4tsfGp0T17s3/l7H3DLbsvK7E1jn33JxezqFzQGpkgEQgAYKkSEkjiZQoilQYzYzH89eussv+47KnxmIcTdkul6qmSlZ5RjUqz1ijNIEiKZKiSJEgCRDdQKNz98v5vZvjSa619/fddxvCGGgWCHT3u/eec+737W/vtdda+4ffx+bKHcSoo9nM4upbmxgplXBvaxP9MMLYSAYvPHEW8/NzOKx2MHNyCc+99DQ+9OIL+IN/+Yf40hf+T3Qa5Ba5KBSSAjeM5IoYK2VRnJlCIGx/HyfmCrh5cwsLpx7BM0//HBLZ0pDmy2C05iDoBxxYyZIpI8nIMUlVv2/+Ygz4jd/6dbu1B0XY4D8sTP9P/+f/aeg0M0/ctPNsiSDAnLTCeSL6A7YsFwaFjvk8u1EnReBoS5LhBTAcYOxCfeefDeM5uskNtfq+aQPWumLIhkG4D8fXLQsMMTb29rHd7uIPv/ZtjJfKktmM5TKKP/DkMk/Clim87sHAOeIvAiAb5N5mctbfeKjO5ya1s5LISRq4/Rtym7BORfdCkpgmqdywDDYiTjQdGFvC2fEcmqkdj2YdlFIS4Mzr5GESbNRAoVmKAUwNAGvLJRt05HoHI3qPWcnHzoHHtp+CU4niXkHnAbBtgiHvxg6tF24Rs+IhUp9yg+6f2GDBcwsM2ABrswq9JaUbDM/jtiWtdgZZHhrW9ND0BnmGZmFb58TB4WHN601pL9+vPAuC4FqWDkpnk12RX0Zyn0pZkoND1K4NJRUSx9Hnn3BD1PY3cePqT5DP8lnEqFYbMuyQ2ebs7BQef/wR5HMpwbh5mO4fHmJkbFz+/o3XfoKNlTvo1g/Q6qTx1lurmJmdwbVbt5FMubhwZhK//RsfxvLiHO7c3METz7+I8cU5zMyexLe/+Q1cefMy/tXv/ykOdjvwnBgpJ0YpmUE5ncN+WEfHd/HEUyeRSfXgJEfw4sd+DbPzFxAa61OTdQySD66Zvt+R3wvuJxmwrgMGda53ZpZcA7/8fiZiEiA+TtP1lNMTQRmU/GXLBFFzCIXfZDxxjG6/L5nN4tJp4/R7nNkMQp1Jze3rBqm6lcoPdQYG5ZVhXtou6nBpY3kfA0m/spf0QvnLdbC6vYOtdh//5i+/jZnxcfzs009gPJfWHzML2S5mm7nI6R7o6TrgVkhWZsBJA8LaTW0By8HkAnMfgvrQ9J2nvICGRrMzwCw0Q5J4Z50RDaPXnuo8JVkWCV3AZIZKUHMEOGWWIIZiMiKG+IlmYfZa9XsbGstquEc2e+AmIvBpSwX73digY4OW8EyEc2ED/PGEBHtACNXAclgk3dcScHhmlrSvzZdpM0T9TA2QkvUMFpsGKCWkKSis34n6Lh+vR2VG27a84iTHnJrBwWa5P/qDKkeRTp46Q9o59XKPQz7FNrvnn1pdkQ4zlBVghsXx9xr8vaiHrXtvYe3uFZw7PYs7aD6UAAAgAElEQVSxkTKyuSIOjjjSuoeFpUXMzc2YhozeO9vGHQ6DTCRx4+1rqB0eoFs9wts3t3BnZVcyo0arjWIxgRefPo1XPvogxooFZLwxLJ6egZMPMTm1hHt330YqncLl17fwJ3/8I/z4tWsI/QClVBZeCDTDDnKlAp5//iwa1SrOPPQsHn/uF4Sbw9lvw2p3izfxe+z5bXQ7XbHulbIQkIyJa3F8fFy7UckkXv7oy4Pt/nf+w2Y2X/rC7+ijG+AwypSkBmiQfpoWLZXKAuYZjIdfWLvTQSbDYHNKODZaCh+j8MMB5r7+jT0drbfsEFA3CHJ6KQYIHeJxDOEKDDg2S7EgMV+2vruLzVYPf/T172B2fAKffOpRyWwkXR7CVGx5wtdaHEPvzxKhjrMRS+6zC1r4PQRhefpZdzMDhuopq+CqTmfQLpGCizaIa/tZg6c+N+nqUI1uQNPjjWvLJg27EhTEaYt0d6Ug2Os6LqHMwWEyGXYVZOCdwXRs65vZ13FGdEzYk42eIFFAAzCfD7Et1c0pXV2+Cs5X53WYuVP2+7MgNtNvW/lpcD3uxkk30GRkXLRyEJls1pZzFluT+x565jbIW02aZoImyA20WdrVs89ZupHSXdPvm/iKFcnytCYRVLAuQwbU4HwsapRny/sxxGgFkjl7LAH0mli79QbyqT5OnZgR2Y7wv/icOAgxlcT46Jj8uxf05VkqwNqSybAHe3tgyP3W1/4T6m0PO4dt6R61Ol3kMg7OLeXx6V95Gi8/+Sj8RoiJE2NITLIVXULYPEAuB1x+YwWv/ngPP3h1HX/7g8sYIVM/ilBp+njiAycxOR4j5U7h6ec/gekTDyGUAY82/9PT735fnwCTU5MyYaHf64jUiGuSWRmtW+wa+uVffR+zvr/8xS9KZB+wZI2wz6o85bAxHRdJnwLDpiVF2w/QardRKIxJGaWt6PstEYYBx7+T2ZjTdzibscCzXYR24dn6bziQyaN5R7CRDQsHm1SGt7oSbBampvCJJy5hvJBFnye6SPiPEyH73lYzJJvRlDFWqayapuMNJomEyRys2ND+LL88KT2Z6xnOjd2AA0mDYS3LyW5nTw1lD1Z3oxiJ7aoYYpVhH7NsEY6Y66LX94W4JeWMCSZ8rlzMDDIsFex3YZ+3xUf4d1LumYBoqQqawQXHmJjVTQ2wIy09eAhJaWekCnLPg0zG8rQUIDbJnME8hoiCJsDbPuUxzmK6Y6ZsslKIQTk4lGXb569ZmA6VO74nzcgU5FXSqgYcf1Da6v1a0qYRJJvgZPE7zcQUQFZaCCsA7gsg7NSxducNPHhhGdOTY/BD7WqxzOh3ushks0KIo5RGOUwB9nf30e8Hyj4OfVy9/DqiuAcvO497axXMzc3h3//Zn6PbauDUbBGf+cxzyKdbeObJSxibGEOn76PXCZF0OsgWXKQyBfzxv/9b/PV3VvHaa/fEI4ozCPpuAi989CycqIOTi0/hqec/ATc7Iie1et1rQJX7NBtC4ZO+YDL6fSiuy/JSIQB9niTSfvZzn33vzOYrX/ySpEeS1ss7HmMFgw0inHzl2woJ2NC/2YJlsBkZmcL09IKovvU006t957/tnw0vdvvfw6WZ3PRAISxCkvveTwKgyRykRjesU/OpQs/ePTrCSq2Ff/P1b2NpagqffPISytmUhAHBB+Qdj9vQA33OkCPg/V6sdoKjfjF6Lwp0skNhAWarS9HVrNYVsvGMTmpw74I16AYdPs2lJjadPwm4gxJU38O+n5LlFFBmkUa7VbqmEQsaDir8bwv+Dko0U5opM1efmi257ErTQEQej/oWscwZFogyOGlGR0LdMYFw+DlaIFuJhseizEEWbZ7hoJtnMBTb4bIZiMwhky6Q1fjYLO5+uwtbctnS9LhLZVjVg+3AeWVkkfP5qSqf/8h3aLIqm6HrvjBBSp6tCcDCtPfRbVXkhGdh0Grso9vYwQeeuYRiIT/gYQksQRZ+ryszs5m55gsFrK2u4vrV61Km1BsVnDs9D79bRb1Tw0c+/uv4X/7p/4HTp86g2mzjG1//JooecPHECD75C88iWwjw+COX0K63JCOiEyZ1S4lUEn/7t9fxN3+7gjv3juTzcpkM5mbymF1OicThxRc/iZG5U4gTRSRozTsgW5oHZIONZIQ92eMUaHpJEgOTyKRTmODwSBlA2RPC30c+9tH3DjZf+sIXzOmkYKjlIwxnVjS44gNT7YexEooiAc/a7S7Gx2cxMTELzyMmctwqHA4275bhDAcYe6V24cuitTdt9AT25wfBZtDiMatWNo3Kn3f2D3G3WscffeM7ODk7g0889RgKnnazpKoYyChsYFTQ8b4uxqBcG7abHKyhAeBry0M+D+EmmI6NpQwM7mloZKqe/toSth0eWzIJmc8EdE3Tj0snu/hlAxjQk2Ukjc4sJT4KDQ1gKOBr4qC8l6Fm1qDjpsFbn6PltfAzwsgf+NDKOF/TFWR2aEFaWwLaw4SBwTKCbQtZXicyDwUbrYJ9cHND2YhtMkiWOiS1GKyhgf+uOZElozKztAalqJZ7NgPVo8UeWsaDRiQ6lshq19CgxjV8MWn+a5CxwxJjzqhvYnPjNio7a/LcqPSmvm9qoozHH3tYg1jfRyrDpgT3jif4DPV7xPL5PTBIXL96A2trKzg8WsMzT1zAhTMncWttBS9/9OfxZ3/8V1i5u4P1vSouv/U2SCw5OZ7HB1+8gPK4K4FoeXEeqyurWF1fQ+Qn0Ox0cf3mId66sYvy2KwIkxmIlkYjFEaSePChJ3DxoUfh5ZkVueh3+mh2exgfn5IBk8eHpTkM475oo9Stj5htKLIlqt/Z/rYK8M/9+uffT7D5HVlAcooYmrtNgW3EZ+TiL6ZLdlA6Fz1P01a7J1nN6Ni0QeyPyYEDsM54bQy4KgbEuy/YaK95EHOGA8twILIbdzhzGmxmiZfKw9nZP8Ctg0P8P3/1PZxdmMNHn3gM5RQ3GsUWxDsIEB6712nKeP/ny2kn5Y4liRkC1xDnw2YfvDfyDwggMjBzEet8by2DjoFexShEyiAMWaOotpiVuQYthRQA1ffTa7OdDykJjG6HHA9auHJzWSW9SDlke1nm7XEAk0AlWZWS/mzGo8/RnuQqaRBzKEtuE9IedTYmszOgNLerLZ/1/fSeJDAa3pGWxcR9QjkhdW1ZbETlIqKaFqOyY9GjZTfb0tC2m2R9DBEbFe9SIykFkrXEO15zxyWcLWXpAKgBU7Nw+9923YvNBWUdglF04bMzEyeQTCRxsLuKG9d+hEISmJgYQ7FYQK5QFP+k2dkZMeNq0+XAMMbz+ZzwbbxEEr1+gIOjQ4RBF1E/wM3rN7G2/jbmZ/N46PxZuNmkeD3VD3z85Icr+A9/9SMcNpvIp12cnSjjV3/jFSydnkT1qAGSYNfubciyb/c8vH1rBz++sop+7OHcuTNwIx/9dh1jqQBPPPUonn3hBaRyJfQDF40GXTjbWN/cwtmLj2JsfF72tHblGGw8hGFnEIBYPlFyQWyLJaAczoAkIb/593/rvYPNV7/yJS0JBp0M1fuoTMuCdaboiIza0+AM/CxmNlNTCxgfn5EyynJzbDB4Z3YzKJvMqngnjnBf1nLfyXycMQ1qy8FJZTaWYDEq+ts9PML1vX38u299HxeWFvHK45dQThHTiNFnKSgbRDeE7kmL3Az9p4k9QkkfEO1sxNdMQE9rTcEFCzD0eq2BlS4w3PWSAKw3eV9trBDQcSfHttBtecPXieI20oBiSWhCCBQUUh0G7XcmnTCh19PgSNXt9vfKZtTOopaEeu/a6bHP2ZzmxCQYcIxlpNh2uGqaZEvm4VJjuETWja73qUFT9VcszWzwEMhJAG7FUSzLw65HzbRUs6acJBv8j1Xothy1eMOAGiDdJu1W8ZcEE/OdyWcZ3MXE5AGILGWsaYLwPTvtJmrVfTH755tlUmns76wAUQOPPnRBx+y6fH+FGYrFPLwEuS5ZVI6qqFarMp+slM9hYnIcmUIWB4d17O9toHm0D7/Xx+r6LeTzLgq5jMxichN57GwcYWuzjhsrVbSCCIvzZTx9fhGlsoMXX/4A6p0esnkPO+u7qOxU8OO3d3D52joyoyM4de5BXL1yBZ/+uRcwO5rF5R+/hl/81C9i/sQS6k2a/vvCXqbVytFRHcnMCE6efUQnnwjexkOGzz7A3t6eVCy5bAYjZsa3zVxZunHrPP3ss+8dbP75V748ODWPASJd9Dbf5qKxLW+yXvlz3GB+PxQkfWZmEVPT83AdTxam3baDDo2p/2XdDWEEvDrZNASVzcltF9vwzw5SYPMzNmPSPzcqXK0BBIvhP5VaA1fWt/DHf/0DPLC0iJcuPYTRrNpNRE5SamjFofSX3YjyDKRVbU5HIyCUGt8Ar/pFGLzDvIEEA+FraGqv3RrVlFgilCUkimjSAOl2M9gSymYFlnFrd6AEHcNStfwc2Vziv6OA7HDmaNvlA2zLBlPbahYPZNU0DuKsxYjMc+Z3HILgsXbQCEBLmcn7Y6mUVLW9LQcH/BhaiBDTYXAwz1edCOkWkBLSJteGLReVJg/zGnUdsHiYgPLsdA04TzbrsWCmYU+bbEufAwOySmaUEXw8NUG4VKJj00aBrD/JwtQSdHAOmHY7MYnK4Q7W125jf3dTfoZTW9uNA5xcmsLzLzwz6NTxYxhcjg4P0WpW8cyzz8pGfe3VV1HOZRH0O3jo0Qt45RMvo9WM8b/97r9AKZfC1FQRz3zgEra2d7C5fojzZ86g76fx+//y/8Xd29to+SF6UQ+nTkzi6Sfm8eSTj2JyagqHlTba3SZuXruDftvF1793RVwrLz50AfVGHd16A//oNz+FsHuIIE7i+Rc/JFSMbq+vWj5ajwYh+n0HjXaMhZMPIqA9hZHwiJugG2B6egrlcknKMRIRaTfDZ0sxqh46Dv7eL76P8btf+dIXbUTSKGFIWSJUNKQtBppBmTV0KDMdbDY7mJmZx9jEDBION/PfZRAPyhUDRA5nPfYkfGdGc3xRx2xX0wM3C+K41WuihQQILlumeQeVGi6v7+BPv/tDXDp7Ci9fehA5aZSR7UkNlyp8NRMw0dy44UnZYslxZvVZWwYNlmYLDZmEKU5juh+Gms/IS7IWr8cueDuHxwr55BkL+1fLP3XB05JS2/Ja6vHepPVMEpUJVtId5DWIQbkxUTLXLV0XblqTsVqhpw3wROBpA0m5iRWwDlr+pisjJSRN4E0pxGpKrTE1k7MZjZVQ2ExHDiNRnStAzt8PB1jpatiy2bbCmTkaioV9X1sqDWM49uDRA0eBa/vztgwe5vfYA0WBXZVKDEo9c5+2Kh6UlGbd83263Y7MTLt94y3sbXNkNLOrGH6viScuXcRLL70guJZ6vUTYXN/E3Tt3sL21jo+88nEBWL/7rW9gtJhDNuVianYE5x44iUqtjyuvX0UicjA6msXiiVk8+dTTQOzhu9/5Hg7rffz4hzexMHsCldY2pmYKONrbx+joKRzUmnjjymuYnZjA6RPjuPjIedQ6Af71v/kGmo0OZsYm8bnPvILnnjuLVrON1ZVdXHzgYVF6g51DIwTmOup3fXR7QKXh48SZh2XEkpijaY7OkIJeryslrjCnh0YvW4yP39Mvf+ZX3juz+dIX/pm0rIWrYLkhsmm0/h2eYXQMGuvC5gNutbuYnp7HyOiUnOQ2kNh/D/NPBlcznN0MKZsHJdZQBmMX5XBQGgQiExxthiPBRti/EfYrVfx0bQd/8f0f4dGzJ/DSIw8KQCwzcjhrysQMa2auZRA3vVo1astySFw5YDoZ4aXBG2hNID9r+Br2fiUQhLGg97ZbZd9vkLUM6W6GgVDr32KSNZMpWUsMzSwEjGb2RYzIlFXc4Cpm1O6iMniPT2vbUeS1eZKlqE3GQHBqTpth6YJgNgzQhnrE19lAbLOCYfBfsY/jjthwJmuBY64tUZNLCWp0dsZS03aDbJBQwiXvS3GeY6DZCGkN+dGq2hXAps7PZFWGxCelp2A0em0EOCWzuq/jZ0B0BnhiEpGPZqOO7Y1bqFcPcbC7YwDlEKHfw2OPPIhnnn0SQeSLr0vQC7B6bxU3rr+NZrOG8xcu4sUPfRD/6g9+D4kwQtpzkSuk8LFPviT6pu9+6wfY2z5ALptDtlBANpfGpUtncOfGDtxcEW6iiP3dQ8wtjSGd8/Dtr/01fnJlHftHXQRRD17kYbqcR6GURKsXYeeohYQT4szCDD7z6efxwCPTWNvcweLyOfzHP/kmTp08h0tPPomECErJkYnQ6/gI4wRWVncwNb2EYrGsJbeXgpfKCaGz1Wwqd9SU6TYTJOCtGWuE3/6H78NigsHGTg0czib09NFMx9bCesLy/3hq6sV2ur5kNgSI7XiSQT0+9GUOlz7Di/Ndg8jQhdxXMg0BuBrVjlsMUv5IEqBSg4NqHT+8u46vvfo6nrxwGi9cPIcCFbAOtw49Zy1x7xiX1tlGCqpaY2sD6AyJ8kwGY1iylidjldVM3xVfYeCic6F2YGjLYTOWAZdkSCNkcR0LCMsmtEJCU0LZIDAojbhZBYNQvEjU3tR+WaKgSQP4Z9ZsW8q7AS9GH+JgExtcxALSUtIluHH9gS8NgWf7/eo1GrzPALJ2jVj18IB7ZJTxUusb/2crsbCQmQ2U9uu3AlH7TAaESMsCHzq0FCA2EyzMG8jysNwhI9a15vTyHIwMxwLmvFae9lHYR7tVR+B30KAd7tYdnFyaxdLC4mBKbK1WwfhIGQvLSzK6qNfvonZUxd72Dm7duI7K0T46vTY+8tEXsbu7irjno3ZYw97uLs5dPIOPf/Kj+E9/8U00ak0sLs+Jxe4br72BUiGLJx57COnRUSycuojbt7bx53/+bfzotTfRrjfQp9DTSSN0enCjFKZHipgouuhWm6h1mHHGWJor4cLFGWTzDhZPLmJyah7/+T/8FS499hRefOkV9ENOhlBwvN+jhxRndkfYWNtGLp1Fl618N4kzFx9BtlBEo1GTA4xe4mQPsxTmViS4LGzsKMI/+sf/1XtnNl/+ojKIFbTUYKKlhTGtNotROTZKUKJ/qWhiYgoxA0xNzWF0jJmN4jnDi9WeRMIuHc5YzKW9Wxn1zsCkWMT9A9g07aI3rD29hUEjgZMTNI/qTXzvxl188ydX8cyDp/Hc+VMoptLijEZegSpWtUi35YNiMvpZNjOwAUjumziDMSCXNrIhr2mlpRtPywbt8nBjCXip3FpzD8YK1XZcpNthOlfmmxh0xgbiQH0t2bN2A6lRlGae7Hi4rmpUxBJiiOJ/vHGNFwwHyolLkCde0qJ5ke9GR9poRjsMxqtJt3jTyhPWblTAlFq6VZpx2NivuA3vx9iBGuydWYzU94YBbMfO8IBiOavgtKGMm3eTtSQZqJa6ckgZKoBVuNtqbJAV86S1h5BD/EYzN3ZWhHRIcqO4GajXkNWJ8Tpkoobfw+7eFvZ21tFt16TbE7T3MVIq4OWPvILpuRnxkeg0W6gcHqHV76JYKqKUz6PTbuPg6AC3r9/EzvoGWt0G+n4LE+MjyCbTqFeqyGYyMjh6amYSbEbu7e9jbn4czVYdKS+Pgz3OVXMwuzyFBx5+BPniDL7x7cv4t//u62jUauByp/NBQG4cvw0nxuxIFstjU2jXWjJZJPDreObpB1Aop0EYNfQ93Flfwa989jcwO79stG70Fe6i3aZ5eShBhwcJhxscHVVw+a2beP7lj2F28az4j/tBT7Rv9A8XBnSnI1IlPncesJ/93OfeO9hQrjDY8OaU0hLo+FQQSrLR8giwZ2QLTMF7/RAzTL/KOgXTlk/v7EINp9PDmY29wncGokHHRoICdzGDHHECw2S0+IjNtpiGy8Z20e73UWk28d2rt/Gdy9fwgYfO44PnTyPLuJRwxBSUabLiGGZMiUmTyFFRTxtD2jNGUwxSqiUygYWvpUNdqOZC1vLUiXly+5KCu8gazxuyVHU43TF8bu5DnjO3MQN4V/AAL0EvWYLUfbVsGDK7GmiXTDkg98Mui2AXDMDWV/fvtqNtWczAwpleantnAG3T+RMbS+vrI94wKsLk54jQUmat0+hM7RNksJklcfIvDANXATRj82kHpTFzkOdmpBZCLVDri2MCoOJBfDnnIsl3KgRIo05nS5/LwdPgN9zEELwx1E6qdLjIEZI7PLYljQJOXmVXNZBnZqkccuiEIXqdJm7fvo61lRvotCooZTw4/SO4boTy6Cg+8rGfwYULD0nnlbogHVFURzqZQq6QFRnC0eERbl69gZ2dLfh05Y9CdFpNZFNJzM1OIpEIsbu3i/mFRYyMjoD0tZFyDl4qiUazg3S+gNXbd7G+uo9O4OH2RhXrG4eIqCIXsN5BP4hlYCPLXF7jybkZjGTT+Myv/TJu3bqG9bu3MToxgsnZMbG3OKw08Yu//Dk4iTTSGU4bAWrVGlptPg8NxlzDAe0juj1ceesWHn3qeZRG52RWXK/flukTor4nBiewwbHc5u//g99+72Ajmc2Q+ZPNSvhl9PsKfHGBs/PAtqcCltz0BI766PdjzMwsyTRMAZHfUQe/s563MgDNBsyJ+I502F61/RldVPqzNvXWks26sukmpuaJ+FOj20O928G3r1zDd6/cwgcvXcCzZ5eR5cMSB2IbMLTtypJQ/E/MB7OrJrxcAQNNMBAfCyrKGfR0QSsfwXaxzdj3mJ7InCnUR8ItGG+XPhvtg2BlT3/9OL1m6mscl85wfXhuSa4p4bEDpj471lhqQLn3A8FduBFpoYmEYhixrEDlxmi72yh0DQBLnocGbc48on0lWcd9HVQmAdyMRXGAPlvmJkCLjxBtgIgX9XtIZnhdvGejIjfex4Pv27rmScnEg4DPidfCbyCSaQI2jx4GbbXBZrI/O7qGn61vIEpqAuL3q9Btu5YZqa9JL0ed0DWQRvfS4uYfa5Cj3YMA7tJKByKaQglqEKPVqOPG9TexunJD2Lyj+RRSYYNaBOnEjI7N4IWXfgZPfvB5xCkHyciVDGdlY9NYohQEB6vW6jjYPcDayj0c7u+K+XmrXhVl+MUHzsicqMuXr+DZZ5/B5tYaHnnkAoKwJ12k5TNnMT+ziOtv38Yf/Ouv4ca9inzHGTfFIddS1nbjAD6lCOkEHr64hM9/+mfguD4eeexxZFMZ3Lt1C7lCBvNLk7h29Q1cu7KOdG4UDz78KMqjI0inPRmE1/cZyBlkjB0qZ7h1+ljbPMKZc48imSmi0ayj32sbq1naVKTlH643aqWIV338Ez/zfoLNFwZtWLuZubgtpZzdD7VJsE1ifilqoMNg1PdjzEwvIF8ckQ97N22UckusX84xBX8QVIawl+FAM3gd+ogjihOZ1rB0YpbATcXoqqegnl/6/7V2G03fxzeuXMYP3tzAc5fO4qmzi8g6aTFWdz1eCwHD43tSxbcRVIrS+fjZ6QBJ6pwSamQ94P/oREJmFMkUbUOVpGcjEM2GWOcqv+NYZGgFg3yGGjyEbKJZk/lYmXsu1pPMlFSzI1iJwSXEVUNOeReRw+xC/W0l7tBflmNbDTaj36V2tjgQUCwT3JQQATWzC+V0kxa0jN/VkrUfMtgosY/BxpNZRWxDx+Kfy5/hOBJpLtCX2tFhZvTdJRFUsBAaz3ObW9Nzo4i3bXrJKKTsU1GrduB0XpP69qrxF1N29cPR74jBgX+unUMthwT8TZDS4MBzMvJ+3MDiyyilLa+D4C8tRgwTnuVIwFnwAbyEg0blALdu38DG6h0gaKCQDpHhhMpOB/VaDblsGclsHi99/ON47kMvSCZdGC3DDyJcu3IZfrMpWU438NHq9tFrd3Dt2tvYXF9Tnxyf5MA2Tp84ha31NZRLOTGoevSxh5HOpFGt1NB3gbmZaVx98wpq7RRefW0dh4d1ZCnmjBx04x5o/NAzefLSTA6vfOghPPbIKUzNLWJyfFoA6dt3b+LmnXs42DqQiSSOlxYM5sMf/jDm5uYRiTG7i7DXlyGRXNvM1BvNLrr9NKanzyCR8kB8KpV0ZFwTEw6uR3bpKLvgM6HH1fsCiL/y5S8e4wDmC2MNxi6LBfk0w1A6uD39+HvJbPxY7DoZbCxHxG7TY56NgogDINJmMvZkH9qgw3jNceCxBAieTDFi11ecIeSN879NsJHN6qDR6aIZBPiPr/0UP7m+gucfegBPnT2JtMfFxjY0mZHqr6uCPsuxMBwSUwocZyAK8oqlqDgDHpeYyqcxhDrjW6Itdf483fO0pW31XTag2wxwcIobx3stJ5QDoSXr/a12yRwsKMsQLrGNuI9mQQyi0rp0NZAw0A20UYOigviPwTPAdmhGxIAE/3Qv2imetD4lj4fkLw3mLgybPJkTR38yZbXEMdFZRuOokZRo7kyJJJA8CYJyTvD5c0Ahr53BzzNBykoMiA0CqSQRor6aWCWo2NeAzUxE8DHTzRKio3S3lAogh1DURYKm7X6CeRQih5gE7Ww501YlCCSt9TrUFm0LIMwCmzKE3e0tVA8PUMw6SDptdGp1HB42sbldlWxhenoUEyNlvPT8S3jyhQ/Ay2XgpJIo5nLYvHcH3XYHHb+PdrcnlQGFjIf7R9hc30Lt6EiYyK1GFY3KLkaKHkbHCqTni6Cy1w4wMlVC0I9Rq3QxPjeLK9fXsXa3irTDPmqMjhOhw+CJpHg+nz0xjuWFHGZGx9DoNoDYx9zElEhYeBDNTo5ifWMfR9UqRiYm8NwHn0MQxKg3Ojh55hzGRqZkQACDDTPqer2L8ugCsrkZhOij323D8xQz1GqGa4AunXp/PFx+67f//ntnNgw2wrg0W9aK3fT01tcrTjE0O4dfS+jDZ2YjZdQicoXyfRnScEvx3TCad2Yww7+3mcOguyAOeAwSjLh1iaicEBhH1GINMZ4l6riotlroRBH+4tWf4vLNO/jQo8t4/NQs0sk8nCgrXxLVrAO8xsCooT0AACAASURBVLRD1IqAQZWlBCdJ1Mi4gJeid3EajpMafN4wP8dKGiTpkDT+iHbZcN0xRE5Bd6lF4O3pbXEO21kBcZ5DKfKS3oxsRvFZkTpNO04aiBTQJkPVdcjtqMCJuzLtM5kcQxjnZCQOU2OLL0lre0C4ZdbSQxzvoNupoVRcQhSNIYqTwqmR8oplnbGlIOOaWZM6MzfldcyOvMQcgBHZxIq5cLyH0ZAZ2YsEZWltNxAG23L9qeQcIozKZmcTwuJDwuXyFJjXjIblZQ1+sEHNO7zEMmKUAZcYkqFlyPOwzESjnpeVXEEQ7sBL0DlyDmFUROAw4wl0xrt4AulnHx3sYuXOTRzuryIKmggD6n44ZjXGeDmPlNtHZe8ArbaH2+sVkw32MVHKY2ZkEmfPnsDLH/soZhYWBCPpsxRqNdBotcTqk9a2/V6AdoeBzEen1cbR0T62N9ZQ3d+AE7aQySRQHOXolTwOdvbx7AeeQ72xiRvX13B7tYG9agu9TiDaKOoSegyKUkq6KOUT+Huf+AA+8fGnceWNN9Ho9ODGCbSqDQRxgBNnlzE9MYZb1+7hxs0bSGfTePrJZ3B0WMP1G3eQzhXwK5/9LSQ5szuVRqtN0l4XheI0srlJyTr7ko1xoKNOjaBrn+il+BpSO3wfTz37zHsHGzKIj8sCm7kMMX11uozppx8XLMQWfJ/swwizs8syrG4Ys7HvaU9i20If/v3g6gYUVv1cmwEppiM0PURxA83WCir1NWQzoxgpnUPCHRczSku4UxUvcFRvIEy4+JPvfQ9rO/fwwsNlnJvLwcUIEs4CnMSoTInUgHhs8sTPE3Je3EMCh4iCTdGGwC3DcWcRO2UIvG/wJr0XyyRmRO7DjQ/gROsIow5iTMFNLiN28mYqob4/X6atcYJtxBB6iMJdhNEa4pj8jwUkEotwEyWEkZaJlnMzcPfj5okOEcXrcKIjIMzAS55E5EwicjhyVstddVazjnrc4sQnthFFq3CiBjLJafjhPLz0tOhpAmZ1NOhO0E2OG5v3x2DSRRxsANEGnJhJ/ARiZxmJ5DSncg1oCDYP42skmEQ1xNEqomhd7jXhnoWbWAKcrLyO9HjiSBpElYHNbg3vKeZrsGcA3kUkvGU4Tl4yEj4TzfpCKbV0PlMMJ9xFFK4jdg7kPuJ4Fo6ziAAF4ZOITzLH8LC8DXzsbK3g1rU3UDm4izCoAnFHNGPZdAETo6MIOjV0Gk2MjC/h9kodPjK4u3oPsd9DNuVhvJBBLpXGR155Bc+88EEsnF4Q8LzdbKFL689OB+1eX4DfbqenrfUowPbmKjbu3gJ6LXR7HUzPzWNyegK1w30cVRo4sTSD5dPLuHxtEz/4yU1srG4jLXgXBKsJnBjFQgpnlkbxgafO4Ny5GczNzyKZywtut7W6CS+TxVtv30LQjdGoVpDJpdDrdTA/s4CbN++i3uiKtvG3/vE/wfziMtK5PNbX19BqdhA7WeRy4yiWJ5DPZ1Ee4RrWkcYsm9j2ZmajGqkQv/Xb7wMglmBzH2ZiTKOsiY45WflBts5WbIFjefkPNLPJ04HdeMe+g18zeH/zOe/k2Rz/3mpfbOudH0Qs4wC1xnU02yvo9ati0pVJL2G0+DDSqSlEkSdDt9gxIA56cFRFIp3E177/NeSLDZxfTKLg8WRLI8ICEu4S4gQfXkJHoopLtdoApFOs/feAaF2CTd9vIJWZQBDNwUvyNB8V/EVb4cOksBac8EA2iOdUpLwIGWQY3Jx5IFHW9rVglNy8SgZ0HBosbQLxBsJgC1HURyIxjYR3GglvAVFcMFmAtvWTMheLG4WfsQ7H4ef1EYcphCgjdpbgJmaBRA5hqMJTz+MQQJZyPcTOFsLwLgJ/E6HfQDpVgustSlB0EtPwJVvURoBDSj/ZKA434AYSzjacqAKEBLxz8ONxeMmzAIO+8Tfhc0mzHIu6ktH4wYoEtn53R7CbdGYWrrcEuAsAxvWzzCkdCKbiA9ERovAOEu4hHM5WYpnLZ+nOw3WZ4RQl6PN1JNSxA5hwu4jDCqLwLoBt9Nr7SCUJYo7rd+AuaEZlupfMuPxuE5urt3DzxquoV+8CUVs+j1lruTiGcqGMyuEe4l6A4sg4iuMncGetgtcv35C1D/hIO8BYNompsTKWTp7Cw08+hUefeAyT42V0fbaRa6jW62j3u/D7Ss/oNCtYX72JysEW2vVDpBIJkRCkUh4uPnAW9UoNaysbeOCR85hdWsJrb6zgL7/2KuanT6HermB3vyIY3PR0AQ+en8LCdB5Bt4nxqUlkChmMjBal25jJFdHthahXm1hfXcXU9DQqR4eoV2syFaXdDVGtdfHf/g//IwrlUVSbDek8dVpdtFr8jlM4PGrj+RdeRLvbFg2ekCNDcpFUVkIwnL/eF8/mX/zzrwyJrc2MKCsINLYAkqkaa0vFcRQjYNs7CB3MzS4jl9O5w+9sf9ty6t04Nu8snQj+qjGj9YPtIwhbqFQuo9u/i25vT9zCiLXksnNIeSdQKp5DJjUjOIA0VmNHpgVmCz5urf8EpXwLmYQPMlR4cjI7iaJpxIl5OE4ZoRkP7EYekg6xgApC/w6CcBO9zraAealMGZncsmQ3iBcBlIy6XEcLg21udwexfw9uoiY2i8xaQlDsxiH3s3BTJ+A6ReMkR3CXQbSBGJuIwtsI/B343YpsrFR6BJksN+QsXJf/HsrECAA7R5IFOdhG0mvDDYmIeOjJ0LNx2ZCJ5DyiOKs0BQa1mHAitT0r8P11dDp7QlpLJjnZdFoCTsI9AbjTgJeXnhurlbTbRxDdQRjfQ9rtsjWg1ohOGj1ZE+PwJFuZ0QwnIT0fOOER4nAFYbiOTncD3U5FSr9UuohsfkmCPgOAl5gQHgjb0CE6cMEAsw6EexJUCegL5EUsySkijOkuQB0eA1VagXCWcuGWBJrAX4ffP4Tfq+uc90QRycwc3ASDG4N3kWovIOrDbzdx99aPcefu99Fu8oBhmUVcxMXU+AycyEW1WkEidlEoZZHOjcHLTuLr3/wb2YijY0WMlFOS3SxNj+P0uYvwsmPYPWDZGOCVVz6MTLqEG7duod6uIpXJIez72Fq/jdU7N1Aqcxa9jzSz3cBBs91DOp9Hu7aDpOfgoYcfwvTsPF574wY2dxuYnjuNN69ewZ2bazixvIBHHj2F6tEOHGJafgeHjQrS6bR46Zw6dUqm1t5bWZPhkb1uQ3g1bNezG5fJ5lFvxBidOIEnnnlaNFOl0VGww8BAwoqFeOx3//pVfOazn8dBtSbkP/E3CkOkEikk6WszMS4TIF7+6CvvXUb9LoONaTHaEubYJmDId2TQqlbshrUcmYZB4GBufhn5XGkgsrQaGSml7OlvGsYWzX03HEdIeQr9SqczjHaxd3QZYbiFTmcDnU51oOKlKrZQOIGUN4+R0kWkU9OIY9qSRtg9eBO9aAVhfCR4hhtxvAjnSRGrYKgsoBeNw02cgJuclvTajeg+tovAv4tEvIVmi0GgpR614kA4gkJhCZGzANddRIwxuC5BTuIYewiC25LRELB2ie+wLQ2eBsz2yogwAwcMHOPSCXKdFsLwJmKsoN9ZR7d7JGWG4lQJpNOjyOXnEYFB4DRijEhJk0zU4Qd3JdC4bkvH/DJjI/aJnthnRPEoHJfG1suIQnZsyPS+AS9Fz5N9dDo7CIOW6TiyY8Rh8bPwUotw3BMSqBBnBYwEVtAL3oTndAULIPgoPJswAS9NKgAzwkkgPgnPmzdTLBvod2/AcdfQ6xIbYhDtCh+J3cNUuoxMmtneHJKJk0gwGHOqp7OFIFhBAnvwSMgTf6E+vGRK8Aed2JCD68wijhcRxrPC9vUSG/D7t+FH6+i2dhAFtIJgl1CxrhSfZWYRQTQrpWYQMwv30a5t4ca172Lt3mWZaumw+RAGGCmUMVYcF/4Mu0k0iyqW0uj2Q8wvnhHWfL40jm6viU7rCAHtMgt5TM3N4aWP/xzK5UV85Qu/x5YNPv7RT+CoVkfsxZJ17Gxv4eqVHyEOOUWTOFMbQa+FcrGEhUUOeizj2pUfIZGIMTk+Jve+tXuAKJHGxYcfQ9KLhXWMuI3HnngQdB790fdfR+jXsXt0iFwmjWw2LddTrdZxVK2hVBrF9FQBpZERIR7Oz82iWmthb7+Fg4qP/cqhCCln5hdEdMvjnuVts9XH3XubePaDL6LWoA9yQXx70qmUWI10+mqGzl8f+5n30fr+F//8qwPwV0Fg1UjZX3akq6XIW92NiNQYbEIHC/MnUSiU7/PhvS/DMbOchzGaQaZjuy3GG0VAPKePKKxie+8nCON1NBpb6Pt1qXbEI4Y1N0/dZBnF4jyS7jzy+bMoFmYQBEfY2n8NUXwoGQdHi7pICi5AkpxyOlwEJCTF3Pyn4NCxzN1H4L8NF7voNLfQ7TcGroUCgCIDL1FAtjALOMQclpFOjSII1xBxgziHUl4xtWZDWF33NdOSNjuS8KMZeMkTCjRH2wjDtxEFe2g1juAk2JLXLhQB8Mj3JMNJ5SbhYBlJ76SA09zAcbQjFpKD4W0CiJFkR0yC3aMEemEOnnMSrsspoFX0gptwol39LLRlcJklCzBzcJ0c8oVpuMyIgmVkMmPo93YRRStIJZlxcGfwvSlkDRAFKbXPYOmc4GjmPFxcQDZXQje8IRhNt7WNXrciG4eHEzWmqbQKSZNeCfkCS5sZZIjh0NrU30DCrSCBlrIcZOggyX3G8IudR4HxsgiYUaXPCG+l33kLsb+NRofZCWfRR0J05BBDMFvlt+dNIJNdRBBPwEstw2eJc3Adt9+6gq3VdelEcZMSp8lnCmhUW6hX6vD7fSTTCczPT2BndxvjIxNYWFrG629cFZ5OKV/SgzH0MTY9joceexSf+OQv4T//2Xfxr37v96W7FCCJVCGH8w9dwNh4CZWDHZnd1Ol1MDo6hl63jkb9UPxwLjzwGCYmihgdyaJe2cbW1joevvQYCA/fWdvBwW4Lm2v3EPTbWF6aR9JLI5elG19aPI/JBdrd2ULQZ5fWlcGRxLhm54vys2OjM/juX39PMiAvnYWX5cy3i7j0+BPI5HJCVOX/aD+xtrGLheULKJXHZR2L0b7nCjDM9cDHy+mY7Bb+yq+9D1vQ3/3qVwxRzlK3FY0cdKhs19lgNlYnJTwbIQK54j+czxEgtrN9tGvy/0fws39vwWDLmyHg1+8foFK9gn6wgnZzG+1eFW6CGQ/TX7VyZJuOHZB0qohcdhZRMIt0egQ9di8SFSRJ3w96hieiokjFoYlFqOjAd9i5mQfIyXA2kUzsoH64g35U146HjD1Vzgn5JwjTSCVHkSxMwg+ZzpcQBavIuE0ZnUH8ISZwa4mAxCJohs3rdkL0YuIqzHD4eetwgm20avuI3J7cn+XahAGJffxCCfoWkcrwGseEwMVA4zk+HLbvjU8ysymWiAx2Lm0exUaDQXVSQPQoriOOt9Bpr8oJKN0pl9gUMSReLFPnBDyvICVVInEKyeQoYvCzKnLi63Rx4vHcyF0JvEqRZEnNFjeNr+bgeln0o7uIgyradfqgdPS7Ej6PkkHFsiJMIZkpI5s9gTCcQTJJ0uMhEFYJG8uBwra5KOEDtSQlaU0+jzCBN4KWX0Karwu30G/totHZFoBdTM853kYIgjI1Dh6KyOcm4CZnBDCmEdTO1lvYWd2AG7jIiM2JUvhr1aYYS7E84LPp+B2MjxdQq9QQBzEWFudxcNBCEAONehNR2EE2m0QmS7+aMZw8dQJH+w385G+uY3vzED5JsAkHXs7FxDiDcoxCzsXS0ikcHDVQLufx6GMXkc2ncO6B8/j2d36IH//wB3jkofN49OEH0Q9CFEcncebcQ8gXx3D59dfx7W98Ha0mM9sY5WIGcVjHYaWCD37gA/jhD36Eeq2FhJfB/OIpJJJcb11wHmLg0z42pfhZLoPCSBmTkzMYn5xGOpvTyaoxUK01cVip4+yFp4VSUSqTRxdje2cDjXoNSS8FhwbxafLfgM/++m+8dxn1lS99YWgUq/78wNbAaFWUlkwVrKa2nPdLbwthxSbSWF4+i3y+9K7+w3y/d/JthjOc4yskQY2ZAHUaB6jUrkhK3W0foNk/UELfwESbpC62LVykkyXkcrNIeSeRzY2i0b6DMNxH0uXJS5BLeStanGl5ZkluIfIAwVukEUargACZDfSCppQk2qmSXhwby3CdvADSbpr+q+wYleFgHW50BM/tC7HNloliBi2zdiyzl2hHEQnvFBBngHgFLjbQau6iH1bN9ETyZLipiB24At5mM5OAM4OEd1JiXxTdQQI1DQASKBSkZrknkhI5zRn0ma2dQCIxinZ/EwmXeNcafJ8G2/STYTZkR9ZwPEcJ2ewUXHcWXuKMmDcF0T24OEKCALRD7EQ5SeryR7V5YJ4lLTHLSDBLdLMI4lVExFCCbXS67JjZEccM+gzGCeQyzDQmEWMBKe+sZHUsYRHuCCCtuiudE0b9GztUrsfsiIdNVkspEIfpAfy8YAvd3i56vZpkgMLxiUlC1BI6nSghlcwhDMbR7xfRqFWwepcs4RoLTyQiD1EQwfWSqFaaaLa7KlkxFhujYzn4vRC1ah3zC7M4PGgJ+U3Z3b627J0UisUcJiZGBQ+5eXUXfi9An88s5WB2sYy5+bJgQqQJVOstUVd/+lOfwhucbR91xIvm5p1V6QhNjU8IO5nfl6jYXQfjU1M4c+aicIFGx8bQqPTw5k9/jMmxALlcEY89/oT4FXe7EZLpAs4zU5qeF3V3P+iiNJJDwtX2fzqbF5Ifs80EVd7JlNBZatUqCNaTe5UvzSKVyoi7oDl1lcyZ4JRPO70jwmd/8zffO9h89cv0szH8DTOUXbEbnYio6a9SmeUfAx5LNypgByiNEyc02PyXuDXDf24zmuF/a76hTW6l71OfsYV64010uytodQ/Q7TAAkFav2QKJeZlMAbnsopyO5eIFpDNltNs7qFSvou/vCsYhbF3rsm/pLhQSxnkgnkXCXZAMKQi24bj3AOcA7da+lG3MsuSXTKvMIpeZhJeckWwokTwBIAs3sQ/fX0PSO5AUnvwQeydqUcqbo+6EpEdiE4tIJCiW24YDAqgb6PW20febZoi9Tq50nBzKpXl4BDZdYikEVFmOrCIOVxHHVXgep08y0BhZghNKeQmnAM89IeByTF9ZNIFoH2GwAsR7Ag6TT0IwlBmAm8ggn5tBIjEHxzmNZHLZMG7Z9dhBFG/AEXyIwc2XQC7WAmzZR1kAzIaW4ToEibkAO+j3ryOO2U4+kgDgByzFmDKTMFpAPr8AB/NwE6cQg+WlBzdkabmGiFwetCVvSsizY0lE1i8DD3lLs/B4b+EIIATPCuLwHsJgDd32LvygiiDg9ebRrJGQmILn5NHrRKjVArRaEbqtFlrVqnT3iMdkc1k9kCKKIwm0ZqVFTsOrRr2CQiGNhJcWkeL4BPVMBdnAdKok34lkNwbvUjmF8vg4rl2vwW+n0O+1UG/U4GUSWDoxionxLPotH51uiEwxjXQ+iU9+4mfx9b/8pgSVXJFkSbU4SaUSIpZNJTkjjFmJj0TSQaPpozQyhrGJCUyMT+L29beRcjpIeep1zA4Y8ZbFU+dw/sHHADYBvLS8NpkSsQqSIi1KCDCcJr+GosxuT74jNRVTw36u5lq1Jf7EZKYXiiUZs60Tco3vTRzjV3/jfWQ2X/2y2oLa1vZwUOH0BA08NmiZUsvYPHa6bNflsLR8RrpRw2zX4RJqWAk+XF7dh+GI96z61Eo25JCTsI79ylvo+StotWroB1XhrxAQ5SmcTo0gnzuPkdIDSCYnpZVNgHhz8w0kUrvo+dtwI2ZgLAG0bUxgM3ILCDEL15lHIjEu2AMBN7ZMicGwzdv3D9DvNYyK3TObkYzKeSQTBELZfmUXqI0o2ofjbsGNGOBI6lOuiggVGRjjImKXWM0k4PJkoYCRLd09RPEap1yh19tFv6MOaF4yh2R6GtkMO1hLcNwp+AR6hYzchgMGw3V47gG120BIawkPvYjdqBE4mEUyyUBTQmRc6Bw04Eb70mbnhmZAjQMCyjGKDGoer++UbOQ41pMuDkimrMEPb8PBjoDh7GolpCxkpsaMYwYesy6MIxYFt0ohomgXAdvXzi5CfwfNxq7klrniGBLepIDsrnsajjuJkLowx0Mipop4HxG5PNhGAl0VjDLj5WD7OA/HnUMicRJxbBoSVEDLwL19RMEdIN5Gv7ctGSOCLFZvtRD1M8hnC2Kj0Pc5SraInW2+v0OIEO12E7lSUoJIsZATUluvGwoQ26VMoX4kSmxaYFbrNRQKOcEoQ99Bs1GT/eHLyR9hfDKPyblZtFqcCVXCT3/6BqqHFYyP5TE9WxSQ3e/6GJkoYe9oH8WRAs6fPYuN1U0Bbcn4ffKpZ4R7M784K7Iglmp723toN9oyWrfZaiNfZGZIsmkbs3Ns0xfxt3/1Hfj9tsge6DF84eEn8OClJ9Huhcjl0kLoS4s17rGsiBkx93A2Q3tPHgTsMqm7AEtNBjtmcNffvo61e6s4cfZBTM8tqwBX1PNqOfK+MpsvfeF/lQWuFhLqcWEDjgQJsRYwc5nZWycN3ZhK9f0A6XQBC4snRXquTgBmNKydkGgCmcoCjkeHvLMbJWJlksAkLGj97KIH36+g0ngNjRYDwCG6nQayeabE09JtGR+9BI8BQ1iyBLg93L1zHXOLBbx58xuYm2AR1ZMTS2SUcQkB296YQ4y8ZGYiQ+Amd3hSHyCKVxBhA/0eW6g9ZHJleN4CXJxAiGnJaHil8myElMbnRhLgXTjOIZIeeSmM0OTycHPNwAdNsHOClSjuSalFRzYlSW9sS/sdMpYdpPMj8IMppJJsKSuPyHGVUUyQOybxLKzAxbq0wROxDySS8EOWZ4uSDTnkEbns4jCbiCXoIiR4ui/tb+AA3e4hPC+LZGoJwBk4kkXxc0g4TCMKGKDZcdyHE+8iJh8I7PAxRPH9p+ElTyPhzgqEHsRdnfgtQ9vYPK9LYHOwCr/HrCVEOjOHWDKTkwAmtcUueJVHphqcuC3M4ThYF6Kj53XEB5cta/JllJ9TksyLnI8gsqOMu/BQF7A+jLbQbW8j6ru4fbWCxlGIfCqJTqcuc9HL5Un0eoGID48O99CsV4GEj0Ipj2Iuj1Qyi26XmrYY+UJOglG9diDMWbKLU2lPrDI7HeDo4ECygG67K+zmYjmLmblpLJ1YRiozhVd/8JrwWhz0BKtqtUJkcxmcODWPK29eRzKVwszkmGCRh0c1xIkIlx57FJVaDflSUYIAx76Ui6OSNd+9eRUbWxsoFCeRSubhBw08/ewjGB0bxzf+7JvY2bonjGQGmIsPP4nHnnoO3X6EUjFnBJRsPNCtT83XM7R2TROzSmuGTKzTDF6kypy4DDGjrfVVfOdb38L86Qfx5AdfRiGXhWdcHuix/Mn3Ywv6hd/5ZypkM+WRYizKA7VznK0LP/9O6PxmGBktJVPpPJZPnEGxWBqAwu+WvVg1uc1m7sdtWBoZH5LjmkpFgTLmdB+V2lW0u+vwQ46VSaOQO4/x8mPaVpa6g3AibQOSuHNvHePTU/i///T/woNnM7g4n4HrtxA4GfQckvOW4XfV/sFNqGsxoQTPTSIheMkegvi2lhAhAccyovAUspmzCGKi+7xWBWVdpDRwUDPk7AvXJhFvSoZFMNhNngTIJQnTkh4jQdIetyQDEVnAbLkeIcIKHBxKwIziMrzEWTiYQWT8YqzPMAO6iAlJZmOgiu/CcWsIIlqdLiGVXAYcWlRwgyp+I7liHCIpeC7Jb7vwoxW4LqkExHbOSCbkRwSwCcqayZ3sNvE7iEmcayMMNhC7K4jjFpx4Ep53GpG0rXMigAwj8qI4VZKteOrImAlXBQwnQC3+wOE0kimWoGNCVXCT1JopnUI6hgGfCZ9rE0GwKtfJ5+ViCa57Er6UURqwbaovz4zWCGTttsjpWUGnu4VWq4mjnS4ONg4Bvys0LuIQoiFzYqTTSWSzKekkkefDv+t12rL+6ZpHoScDUqvdFAc8BgnqrejtQmuIZiNAp03ldFcsJEjKGx0jR8pDLp9CgVyWage1RlVkDmFEgWaAxRPz+PyvfR5f/er/jp//uZ/H3Ts3cO/2PZk6Gbk+lk+dxuzcAp56+hm8efVtXLt2XbpHuWwW3UZT1m2l1kQqmUEUdjG/MCkYC2dCXX79VUyM5XBweIjzDz2JZ55/GX7kiG5ranzE4DOqCWSZKCUT94E0QCJ02i0EQQ+tJrVibKZ08Nrrb+D27btCAHzl5z6LMw89KTKM2Oda4lQR//1lNl/8nX92n8eK2mGqkFAAOiuqEWwgVjtKprQ+LSZ8SfkZbKgIHQ4oVv39Toxm2CxrmPCnND6WHCzb2I1QkyMh3cdcyA0cVN5Eq7uFYmEBE6NPIgrJlyAzmMAsYT4XsRfh1soKypNL+Mof/hEKqSZeuTSG5bEkotQsQhLJkEVPshntSnFjiDbMyA/YWSIwGhFziIh3kINyBg4p9iIcZC2rdpVsASqzmvhQCDc6RBwwAwgkY/DdCQRkuEr7m89UbRvodSNjaxNUajNbUaJeFHWEe+K6C3IKu0nt9kj7Xbj8Rs5BWUHckgwlAgljBD7H4HlkBKtbocg32IwRsVxGWuJBn52krmBa3c4ByuUFxOE0Qqq3ef0kR0qiQb4Or41yigwin2uiBiR20O3WUcjOox9SQMggZ8e/pI5l63LNKgXxEk30/U1JyzO5eSFWshMmTVbhI1HkRyeBnuBBDsFnWocma+h014XEmXQpixgBG8lqNkYwnaCpDtJrN5q4d/MmttbuotvZhx8eCU6UiNJIM5vJ8JuibSYPARURsgxmF65W60jgcJMhSkWI3sfvA72uj6XlObFj2NpcE1A9nytLcJmemcXE+Bxe/+k1HBzso1hgVgmx+OT6jdDGRKGIVrOHqanh3QAAIABJREFUNkfAOBnUmy6ypRS8TITP/drn8Wd/+p9QLBbRrFfEjIoCR9qTjE1MCZenVBrD7PwCkukkcrmsgN5vXX5bAtGtW5zGkEW3zbG4XSHcjU7MYW5iFIe796TL+PDjz+P8w8+i60dYmJ9HPql4YqvHYNJEt1mTcq2YzaLRaGJvbxP72ysIg4YcwgSkqSE7qtSxtnqAkfHTeP7lX0CqUBYLFX5/HIzI4PwP/+t/8t4A8Ze/+IX7pisMlzeU3esYWB1HInmGAMU0sA4NxTqHEyfPyfAt+8sqQYczHL6vtasc1j/pz5hXCqtWuz/KJjZpDjc4+mh2VuAHbZTyZxGRmk/UgNokGRNAmn0CsedjbXsTiewEvvSH/xbpZISPP3ka56bLiNwy/CiLDO+BtWvsyMklWqC0J2i9jndNISGzkg6lJvbcKTiJEvok/kmXikUXcQkudGYqVrFKb1+Wag1DcCwIRsROCk8R5jPSERNzdILcBDcZvBNibxCGDHC8V+IfGSlFVEypthFWzCk/w+po4OHTRyiWCWzlk4vDzkhau3fG80f5MByTy9OKmQsPjobQCRyXnacIXpI3ZOw3Ilo4qGez/b55n+SjkKOSy5XR7XM0Lw8FPkF+/0oTSHgxQp9WIBTu8VlRcc3NHSJ203IKM5uRAQhCFKTchBwqtrV1jLACiZTDkOWss7Sp2+J1Kp+I60ZFs8y2d3c2cOX1H6B6uG+0dCo7EHP2qI+0Q6a1cnBIgAz8WPyz6cfLVnAun5a2Ny00et2u4GOZjBp7kfnM+2bQJzbZpy4ql0UhP4ZCaRKVyj42N9ZkXjdCgrp9cFx7KUvppEtIDf2+J7jb2GQOzfah+BBRXHnu7FlMT4+jXm9gb2cXmbTOayIems7kkEymjXUGB+GxY5THsx98AT/44feFCby9sY7F+UU02x188IUX8KMffB8H2/cwPj6CkYnTeP7DvyDBJpnOwG/tiEFbKldEkqJYJ8Rbb1/DrbfeQOgQE0wBQV9IhjSg2681xbCLMAETj0cefxGPP/VhOImUmKkR/+p0KcPo47/57/779w42nK5gN78VPor/ipkhJMbTZuKC9Q5hsiP+w52edFYIEGfZozexQYh3NlTcZyh9TBZ8t4yHWIHOE9aNyQ0p0oW4i3b/JqqN20gmShgtPQi4Y0baIGYB0uKU63K62NzZQzo/ij/6y/8sXYCnzp3HwsgIImIDMZAiqU/mYkfCO1BjcG42Dz5NXl1f6lG1ntBrTpD9yhfL6BOjDPc0pZbZlPR6kexIvV2kBU0PER3QKUFFHfnUn5jWitrmUv6KdAYMNibnj5iF8d74/NltUqc/4Y0Y8y75zJDkqlBGrnARqKUnMw0GM2YqaudqpzoIDYBcJdF2qciSpScnA8i1MlejNQNV2EJPVpGjNKL4Wrl/BivaRBAgZouZ4lFeI9X4xlqVlg4yDC9C0Ne2sAgz+V6cHyWZoJGYMisVvx6jiWMHVLJGBh3jh0NFOLleIe0iyLdhacd4xADu4mB/G5d/+kNsbxLr0exb7pMBl+bgZFd3iaUFSDNuBwwICfhhLORU8sUEj/E8CSS8dv5eZnWRGOqG4uXCAMD7mJ6ZRqE4jsODinQRO90emvW2ZPwMmLS8UIJqjGS2gFrNx8zcLKZninJgHlVq6LZ9nDpJxnYoPJeVO2votdn5ccWQitkoJ1HSOY/taYLFiRRLpDpSGXa6GjL4rlgcQbfTlridZhbar6M8VsLN20cilD1q1LC3f4CnHlnAhYuL+KVf/RxWb97C1dd+hI2dPays7OOtG5sISLdwPGRcB/04Ri2MkHUCPHB+GpMzE3j+5Z/H9ORpuKSK0CbE7Rh5RAE/9wvvY5SLHVKn3lbHBldysBhGsXVHsH9vS60OTwYvi8Wl08hmOdv43Yl8Nlv6L+mjJNgpzU43IFmwfHJkjDp9tJqrqLeuIQjJ0qW0fR6l0lkkE5QoWB2V+ph02WYNufiTqHfbErcKNGlmYcM6nxtAkHQud2GHKcmNPBLZU1yJvvotGo9hwUjMeNpIOl58XUIo2wRFlQtC8SIDAb1UOMJE2cTyZ8ITOVa7Mh2W8Sli7cE75s9o4jKwupTNbUbiymdzg9sUUDMO6wlsjcd5zbRutAQ83XBmGsRgQoF+nnrQaMagNh3qpCex3Q5vk0zFTMbkzzOgy3UYMy6kjXEWsz29E+EXibiSfCGuCOoozOFBAF4Ccko4Glqq83NVgCu5mrhGMhCqiFS8euixLB0wVXkze+MakS6iUCVC2Wy3rt3A21ffFtIZA4Q0PfiPgo4yHZKEQY9Zc+Sj1WiBOkKW7wywZHxTFU9xoX5/bBXTVyeJfr+jz9tNIpPnrO4c+j43dxrVagNekmVSTZ4NM1fif8wS+34bXnoU99b2cOLMLF768HNYWJiTKQxb61uSkZ174DQuPPAQfvzDy7j25lsoj5YH3kmUBlhPah5SLK0Pj1oolgoyAqZZo3+Ni8npMezu7cGJkigVUwgdH1ev7WBlrSkYF5/Uh55axsOXlvDSJz6JtVu3sbdyD81ugGu39vHq5Vuo1UOUvDRKzPKdCPvdLiZGXZw9MSkje597+VPIZyckSw9F1a/zwTip4hc+9en3zmx+96tqMaGaIeNZ8y6Kb11IKsgU3kMcod1lCZHG4hLB08K7B5t3SBUGKY8JTAM7CRNsZCOw+8KF51ZRb99Do3ZDsBPdzLSWTCGdnMfk2INw6BkjWRCXRk+CDcFaGRciQYxlg2IqXLI8rql/EXGpbDp+FnEQmkCJLtu4AGq2Ix052XD8O+G06jxzHeUgHTT+Er8q+TEGsx6Solbml8KySJnI0i2TMsBOw1SXOcke1MhDAoronCRIaKkkOg0T+NWPWIOI0FYMaVK+PzPsTTIia1cq44PNtEkxLk8qEUBsPJk5CLJjJmiQeavSB2YAerjYFr6YeejzQQZ7lSpcJ41sBsjm9TUJwZPkgiSK8L4lEBtGOoMvDcXkXqXc07PF2pwLJ0oIb+xQ6fOnHQPLqjDQa2Zg1BfSWdHYtoIyhhj1agM3r93Eysoq2m0KSLW7aQ9NNc9iA0BrU7/LzDyJRCqNoEczOFpcJJBI0luHgDpN4Y1joilp+f3k8lmh9lP8K0ZZHWaVOeGx1Kp74KhdphnktjQ6R9JgqDUjzCzkkc/mMDM5hVw6je3NDRxW9rF0YhEnTp7G0WED166+bdaRfid0ONRxQMz2FFdsNto4ffqkZKVsi5P3MjI6KuUdGzWrKzclwN6+dYg7qxVESQV/HzxZxOmlIs6fP41OqyXt+sBJoHrYxq2NCm7epc+xK17JYdwXMuLF03mMjE3gk7/4eYzPnEEUainNLUF/KLpRcq39/C996r2DjWij+D8zsdAGFQ0CFvHXqQGy3QyAzH+zrpRgs3hKVKRSJBgA5j4in135Q6WV4s5D4155Uon2hYAwF2kDtebbaLRJRCPBTrMuGQ0iJV4GaW8G5fJFMWSivSHQQr/HU007U0zhpa0v5YvJ3EwglamOdhSJuWYb+HT86vHI4cHsrIGxjGUH6g2praUagkv63bgDv3FbdhFHbkhbXQSSxtVfbCpZUujpbs2++V7aCCSbVrVPYvZkAwxfb0aSKPHPjpxR4uLxCBdDLBT6AYFsX/RWgk8ZZ0IJmOZ7EUDYzEiX4CKD88gyNg6GJD0a01XPySEIC3jz1l3k82UUssDsdFI8blwa8dEdUBwEIyQp32Bmk+Crucb0ULNzhwR7EiyK2VUMx9p2iD+OEsr0ANDTUL8Tk/+ZoXOSCQmlQlm5h9UOVlb3sLFxiHqzL45/fJl813wPGU5IwSX/0HgoC/aVRq3eVcBbPl7Z4NlMEakEDxydIplKhtIuLpSo/Nf1nskUcVhpod0mlYEWtgzqKWQzfE9KNsro9BJYPjOG6mFVQnzQo8CUOJqDTDaL6dlZPPbYE7h18wZW7t0VwaSMvTGZKRcGbXiJMRHDWl5cRKfTRqVSwclTpyWroaUG7Wlv3ngTo6USdna6ePv2LpvuiPs+ZieSOD2fxsMXl9Gk106XmJuHo4MqemESG7stbO23QcoQn/74SB6nl9I4c+FxfOxnfxVdX8FzaaoYV0+7Z379H/yD9w42VH0Pl1CWWmdPAwv6aYmkm5CBiWBZu0PCXBKL1EblS4MxLu8cTGcxoXdmNSYV0kAgo3ANfhK3sH/4U3T7K0Jd11jAVJ/bVtN+wRycDBKYx9jow0ilpgQw7nSPBB/hm7J2F/zIBAF9zTFbevi/Rak+aPezFNBVPsi8DHajrzk22NadYKYKiMNfiM7RTxHW30SCm8kj9Y1cED1hxUdYgZ/B5EGlDGugkXeXzxjiK8nv6WhPX151tzdRSf6lI2r157k4da6TzbhIHaC4k5vaTmqwRu3aRWJqrkQ8BZ5ZUvT9DrykZg5hSM0XGbYF7G7VcFTv4O5mXcqIYt7B0kIBCzMFlHPEjHoIHeVieZQ3CG7BsTa6fji+hCUKnwld/lQQqrazYtIlwVEDLDMaG0RkfdjJobY00jzSZNq68fuRg57vYHu3ivX1AxwdttBsceaR+kdTgMtyULRyEoQUi8oVOaKkjOs391BpBiZgxhIMsp6L2ZkRBP0eZiY46zyUEbwLC4sI/UBGUFebHZRLY1hb3ZCMamJqAlHQQ7tN18YSOl0PFy8tYXdrS1TiLAsZLDL5jAR64dKUSNLz0Wq10ajWhYPD75XWssRuKNxkIDx56qRkOmQ5r68TIJ6T91q9tabjloIGxsbobfz/UfamwZKd53nY093nnN737tt3X2fHABgMCC4gQYkUZMpaKce04hJLEiPJlCxblqOqVH4kv2I7KkmkpMSp/Ej8I5WKk3IlUZKS7ZSsBSEFASCAwQwwM3efu++972frTj3vd07fniFdgIfFwgxw597u0+e83/s+77OEsHPQRqo4j51HO9ACTVxdTmB2NoNmqy1yBmJVza4lnQ+pGcdVG1sHdCAYYjqfQS6n4xe+8WuSlklsSxj8gQCSiZQUQ8obeP/9zZ/5mU9QbH7/99SH7XUOCuQcTyp8GtT1DbT4z26PZtKaCMpiUTKIVbrCDywqT/3bSydAeVSlU2HsBk2pqihX78OyjxFiV8CoUzlkerKW5ZaFzxR9TPhQcOOhGRPIpF5EWJsQzxuXhlRcqUr2thqLfNtTuWllG6NOQgmRE5GpF4GrLoYqBhKX8rR7oM9wlqI89l7l9+wkhibM6j0M2x8iQP5GQEWT0CBcFS81hgpmwxHHs/fwWdYjJffYZef18QmRvJn4lgTHIKjMIul1OdJN8mu9Vb6fuSR/l0MN1z+yveE/FDU/ROo5ES1h8fK1Kb9Z+f6CEakRzHE0VCsGymULgUgQu4cdmOYA2ayGdMpARLewNJuGHu7KqMqfwQ1iiNgHi4uMSPREDkgqhFxvtvcy8qoMKh/TU8kQqvCwuJLGT7BUOjexLFVdCg88yeaSYq62ZqIwl8MwiG5/gGq5jeOTJs7Ommi2LDmd6VRAjZV0OrL0DGHpCjVyBhotA2+/vyZhcHLPsBiSbMitVBB47noWmbiGRIzgbRwXFw0UJiZweHoiouBAIIxytYaQEUIixs7JgmUGcXbWxfxyQYSjcWbO0//YtEQ8yc+EMoBmswHL6qI0UUKvq8BXeXU6D/khotEovvT6K8gWighpdCzU8dab72Bouzg+PBSRqysbsTZmJuNCJ6jWHOSKc5hIT+JP/9//ExMTCeSLaVxUauj3XTkE+4MgMsmYXEc9lsOD1QOcXTShB0JYWJnHt779z9Hq9IUuEDbUfWvazNjioa94Nr/wK7/ySYsNW1R1d/sDhwrvujzZL4PnWATVacnOhtVQGMQxFeWiOiBVcJ59GJ8FiP2uYbQKZ0kxj1Ft3IfrngiRispiouRiDyEDiS4kL57yskKVrmUC2fQdJKPT6JplIESFq1IzywMo+M9YSJ6XhCg/3+MRqZ2HF2/gdTSqz1Bfo0YgtU2SRsY3RZc/e8WAFpzUddXeRbD7gRQe1XMGERwFsHltvBcEx1FKugAfMPb/vTQvXjyN5wmkBJQKs5EzfZSecAk/X3ZGyjuYry0UYgKC4i8RXBUxBTsZkuoCMZye1dFqmUin0yjkDegGjax1NJpkiA+QSQZh2Ta2tkyYdgShKPBkty4WC+m0hmI2B7ffxPXlHIwIlwZJNFoD8V6Jxvj5hNDrDnB0yLV0EJksxYrkZTmSaRQYMGVCFDsyPlFrJJEssgnzOkfpfBWmowzevU2hFFql82HOlB/zIut6Fl3vZ1erPZyfN8W0/KLMAuAZwolgNoxSMaPu52EM1YYJLgL4ixIFszfERfkMnXYf169mkYyRTxMRQmsqt4C33n1XtlSLS1fw4P5jVOtN5CfyWJxJCWubZMFquY/p+YI8rLlsUr4frzfrJoWfmXRerBuOjvaFacz3F4/FlKLeoy+EdA2v/43XhIfz9vceoEUOT7snZm2ZZByhcAgXJxdwujXMTUegaa4wkMmNc0wbOhNagxpOL2qiNleawAHaNC53XWTSGWiagZCewJPdcxyd1fH6V76CX/+N30Kt3ka5ciFyCCFnepQMiZIOBPAPf/u3P2mxGd2/3hyvZuUxW5uR542czvJBOiLe4ok4PbOIeDyp1p+jh+EHF53xBmdkLyFVjYAgQUMb3d4BGg2KKelEx/GAHYAinAnWGyKVnF0LzasKSKduIxblycQ4URo9e1stWaUrDMIvfn5nNip8XrFQbbz6OgW++psOJUrzxyr1BT7+o96NMolXhYoKabfJzuY9AaxZbAg++uDx6OHx8Ahl4+NteUYYjEo5UDiaKCvHcBs/n0olQcj7UxEL0i2oFE75y2rbJivpqICZKpeO15gxJ2G0OwGcndEK0oZpDdBq1TE/l8DychGdTghvvbOG4kQYr7w0LzqqgwMLp+d9aDEDtTrp9wPR6lAsyRSE2zenYYRZ0Ap4443HSKUjeOHFJWGbbmzso860gFwBQc1EoRCTFj0ZJQ+GKu8AhsGYcGkMnV7CFN2qUVhGTC+ozwe6VBYUOVEqaI7FVKXc8D7iaKi8ftXigx2zhn5vgL39Gj54sI9mUym1+ffowSOHpWag2yMLGlJYGHjH6ymxNw59g88xP5dCLDJAJBqGEU7gw41znJabYgzGbRE/E4KmdNxbmEojopMYaQppkDnf3FZNFOmmyHSDhnS9tj2EoUXk2pydncBmCqdti6k4CzpxEoLuZBhHouRu0V41LqJQsqDnZ0qYm5nE4rXruDg6xcP33kQiRnFoR0ScsYgG3aCvdAS2HcDhURkXNTKeE0L9sOlOqPPZcgTAJv1jiDAqtR6mFpbx2//Zf4FG15L0TjkEZKGgGhNeH/7/E3U2f/gH3/ImJ8+qwPNIkQ9CsciewnT4R2mdHDrGc+2rY2p6XrZRMhqMFRsfBP5BnY487Jfb4FENUg9jH32TbnmbsJ1zsYqQm05ykvj3eAeROl5AJnMbYYN2A2zVqRavwR3wIVdGYH7+uIcrqtWqv7UZdTDej/eKyFMdmdfJqMI73v2pGqYKpmeaTul9wIFbvwd03oNO2wludtyAaF5GnZRf232Rq6eyF/DXNwiTfydW7yPgXWVdq62g+lBUoqc/gvF9CagoYDHHNnY3dC9MoVrrIZVJy81JL9yT0xZOT5VbGwPkxQNmaKOQC+HGjQWUywO8+8EGcrkhPvfKEqJGAM1WCB883JdIFS4GeL3ZD5IHMjudwbWVAkK6g1ojjr/4y3Uk0jpeeH4RVt/C2voTaf2plB6CrogOisU4VhYLyCaVQ2Pf1tHudpDPRqEHTE+Dxc2YKyOBWnV7/kLqUoyuqQr39DtMNWrx7/HBpGSD4zZ/v7Nbwdvfe4I2/bmI4YizgYZUpoTnX7yDwsSkYDDskjjmmPTetTkKa3jzO+8iFnMRC7sIR3XEE2k83Kqia7JgDCTyJJEwpEvoW0MkIjqW5ktIJYLo9Vy0Ow0kkhHks1lMlCZE3kA7igcP7uPk6ExywvgM5fJZef18xqTQBAK4efu2jDGVSguNZkvU5lw58/Nkt1Qs5KSLa1ycY2jVMRh0pLCQh0Q1eDiqlpq8V/u2i1A4hp4VxMzUEvYOdwUMbtUuRBUQIDwhAikXgXgB//l/+U9gBSI4PafViwtNEcfknmHnx/vv73z96x/f2fzRH3z70hrCf/gVYqs+PD+UbWyfw5Uj5zQi2iT1TU7NIRKOj07Vfx9A/GzRGQej1bf3xxZeFAeOe4J6ax39zrEUIDU586E1oGvzyGauQDdoQq4MLAMEiHsEiJVpFkc9icz164R3Qo53N2qro6q0YBvjq/qx6+FvzvwCPHovfj6mt/IV8ljjfQS69xCkYFLyipS7oMJOVDKA6ohUgVdZ46rV8U9TWWN7MbT+z/Kvq1I5K2BUHkKvBVUANIFgfjPiIOwW0rioafjo0Q6uLC9gYT6PdquDhx/tI5HM4aLcQHFyUrqe09NTZJJRFHNZNJsDrG/uI1eIYHkuieJEDMlcDt979wmOTtrQwrwhXTEiY+zNy3eWpeAcHx+DMMTjtQpChov5+RwyybzEhmSyBWSzGZhmG7V6WTQ+hUwSN65mRFv1eK2Bi3IFt2/NYyJLHlNXWMfKP0dt2JQ3kd95+xwiBQNcHiTEcFS+lYyPYl1KMiWwunGEBw8O0enxutMFQPF43EAYd+5+Bp9/7YegGVG5d0jlr1erONjdR61exfbmLsxeC8k4H2BId2EkSpicvYLH6zt4cP+BdOLek4jnb93Gp+7ewMX5Ds5PyiiXy5hfmJGuXA8FpKhkchk0Gg35eetra9KJZFIpeU1a0IARiUpH8dIrL0tOffm0Lm58dKBMJJMoX5TlxxXyOQH1nW4HVqeKoGjVQnDMEGxuviK6MKNj8bjEtsRTadk6iQd12MDek03cunkdjx+vIhpj5JEL1+7BDuj4iZ/+Om68+DlUmk2FkwnB9JJnw/vwE3U2/80f/oG68eXGVvjEUx2NzMqXcS6y+nZZCFipeyJPZ7pCJBITMI8fuO9BPDKNGK0nvx/L8cvhqNGRh5OgJ02wmVdzgXp9Fd3ejlrFDgjMzSKTeQ6aRrd8xTJVg40qNkK68zgy6rxTwKkCfD0SoI/DeJ2LahR8/ov6O2pDpm5iWemydfcrxQgH98ct9RDogT7s+vsI9h9IZKu4hhNs9CJqGADoh9mPNn3e9xQCnYcx+WOfAkW93CdvzPMjiAW/lMRJfn60WuDJSHKa12kNDQwCebx97wSVWgO5VBgvv3RDkhHff2/Dy/0JIJ7Mot7qolytopgvwLV6iEQNrG1siu1CIR1FKhVGcWoC25tnaLeDOLmgMZaDZDSNXCaKpaUsFmYn8O679xCOJnBwXJMuNJdNICVM26Z0eakUVcxhoefTEW9pfh5XFgtiw/rdv34sp/PUZBy3rxehhzpwaDivRz2ukl9sPHb36JNX3bZwkOTe4WftmT3JIUIZBDuYAM7O21jbOMbuQR29HuEAr9hAx/KVm/j8a19GNKG6dGJD3U4PW2sbOD45QLVWg9WnJarysKHNZjIzhenZBbz5vft4skvf6oF0Ggvz07h9+3nMz+Xx3K15qf3/x7/6f1Cr12FEg8jSzzeqo1I9x9TMJF7+1Cson1fx0YePhLtz69ZN7Dx5IqNTvdGAEY7I2ts2beTzWTFb55hVrdTFBoMdLT2Kus0LaOSYcSlBgTXFpx0H04vXcHrGmBu1vqYr3/TsPLa3d7CwWMLBwSFyuYJonc5OT5HLZoQHFIloSGRK+Mxrr6M4vQzbUZlePOS44QxHIwJkf/Vvf+3jO5v/7r/9I0896wWKjT18/m/Hd+p+eiRB4la7A8OIY2padTayrvTyvv2HZRyXeXYFPg4Q+6cWiV/y7A3CKhJ2SHuIMqrND9HpniAeWUAuQ7lCCgOJ7WIrr1izDJ4zzTqGjOOQlapaUStuh9qw+JiJ2kKNaLsj8HdUaL1uiO+T4O2IpSvt4yXY7F9hVaxdAYXdxj2gd19wDJ5AnPn5XtX3UFYeEmksxcwDOAW6USe4v9VTr1dxdy6vo1ppC6HNex3qmnOEVQRFSgl4mrsDHTay+LO/XEc2FxWDpWymBC2axcbmnrTlhWIUA5vdX1ho7fMLCzg/2UOhkIDt9tVNaylchryQeq2FRq2J6ZmCeLqcn9XRbtMMO4yZ6TxOzyqIJcMYkKfCfrQdQCY1jV7XxP7eE0zP5mE7lmyrqEXKJCL49J27WFt7gM6gAXcYkSTMuy9Mwwh14NodOeFpk+oxBqUgj7o5+ZyEluh9zsp+lKttbq5YgMVd0BtBTXuAVmeIe/e2sP3kWNbkfC2p3CQmp+cwt3AViVRSxoNIxBAv393NHewf7KLTM7G/e4qu5F5bwmuJhBNYubKC7Z09bO+eigVoMh7GjeVpZPMEXOlKCETCITQqfTSaJnSDQtA68oUskqkUGo26WHx++ctfxtz0LP7n/+V/x91PvYjVR++LaRff68lxGSsrN2B6iuxarSIq8FQijWwmLRG5h4dH0GEiKPeGgYAWEllD1IjBdIaYmp5Gt0NdWxKJVFZsNOrNFlbXHmJl5Yp0tlevX0W5fI7FxXlsbm2gU+4gmgImpmbw2c//JK7fehmReFzikEkuJCDPcfNv/52f+w8oNmObJ4K/fjLmCLvxsAK+cUHI3QEarTbCkQSmp2n+HRWQSUBSbys1+ulPPSyXq+TL7RS/km2/CitTIkyxNlI51DRbHp7AtMqIGsxhyityFqUG4r2rujIWJr/YEJAVTZDfDXirbUUo85MYxzZU/g3sFRN/1PK9mH285SlQewzzUeOQK/4vdu19DLsfQg9y80PswO+sVd+oOg9/y6WyhKS7JM1dM2RE5amhgE+Ozirfmj+DalsZDTn6eSmZPl7hk/OY7ABaIbDAhQr47l8xjaG1md/sAAAgAElEQVSNpbk0Ls67OK/SkpICU02c4xLxGJaWruLdex+i03Pg9FuYKKZAbS0LUr1K5i9tugZinfnpTz+Hq1foPAj0+jre/2ALO7vMrwqItmgQ6KMwkZIi0GrQsEqxtnkav/TydTm9LTMg3ZZj9nH39k30+ruYvVLA2loX2fw07t5mvlcDrt2QjHGycX2elLoHPcmC5/cs18RjuKtCo4SyavTkQUTPIWUTGwhFsbNXxtvvPMJFuS1+QansBG7efgkv3HkZuhGWr+dnRXP2o/1jbKw9xsnpGVbXnggnZn5hShjIptXHzGQBV67dwL/5szexunMKIxTEtfkipmcy6HccOJaLZJJJkga6bRvNlolwVG0Hl69ck+zt//uP/1j4SHQB4Eq60azgm9/8hkgonjzZxQf3PhJpxQvP30U8GpF8p1ajid0nT8QCIxGPIJfPYH9rF0HHlOiZlRu3kEwnsbhYwvHhOS7KZayvbcrKnt+L9ID5+SVMlKbx0UcPMTU9hfXNdczNz+H45AilUgG7j48xu5BDvVVFsbSCV179UcSzeTi894SeqBjgv/yffILVN8coOWG9kUEKgIdjXGIB/ppQcRn4i3L4ZruNeCKL2ZlFhMN0+rrcmjyL24wXnmeLkCowlAAQDONLV/lR6oVYXOeg0dlCp3uGTOoqopFZDMnpQUS6GOXy7xebhnj48oNUr18BivLgyvbikrznj4z+aCUPfECtHce7LoUFXHZBo+8po5fqNPxfesiB07iPUO+RRPFylGBX4G+7xKhLOD4eHV1TmBK/vRDzPCxntAn0MTPRHnlKAJFhALaXqqmkDexsyIFgF0ZwSkfbdLG2WUW7FUOtcoBX7s6i3mii1qS94wSqtTr0QBBzsyksLS/g+LQuRaPdbGK6RHMmGle1EQxG0OqGcHLOVauDH/7hOygUuJruwbYTeLhWxePVPcxPZjBRpO3AAP3uAENHR7tnodVvYqo0jfnZWcQSQWxuHePwoI7CREkKSaO+h/lFOvqH8OB+HbFkBguzOawsZWFoXXFYJKucfByRs3hUAMWYVhozFhh/Jas+T+IKqkCrsVMBzR51FNWGgzfeeB/Hx004gwAS6Tx+4qe+itIUI18852pJdnBxcV7GRw/el87h9LQuhZ6eMTE9JDEtRFNv3riJx09O8HCT+GIIU4U05iaT0EMEji0U8lmPJBlAtzNEqzvAzOyMdI/1RkWOy1QqKSOU2e/IPUteTcjQha1MfIYj8vbqE3Q7bUTCOuJi9KWLfKJer6JvDjAk8c9ty+aLoXmxeAQLi5PYe0J/bROJZAL1WhNHx/SiZkhdG7mJjEgXdJ0EQ6rgozK2RcJRLC/P4k//9M/EOKzd6+P23c/j7md+RKxGZYKQET+Ib3zjlz++syFA7BcbqVIjS4KnRwX5GtlQqY6BIGW7Rwf6jGA2DMTih/6DfGyeehqf4eH4HYTodAQw9W4oYjZyIjXRbm+g3lmFO2RLPYVs6hbisVlgGFOdgxRHnnZ99Ps0a1KRLeOre7WpUHYZ/q9LYp4/plxuN8a+TL5cavC4vMFTwgtb11uVS7GF5RWbVck+UjWT7FWSFi8Bd+VNo5AmnxujDL6VLYLS9Hgm7xylZKOrmM3+waAKFD2Lh2LU7f+ihmYYCOPkrI8PHhxC15OoVc5w9WoeRtjGcBDH5PSK0PO3Njbx2heeFznT/sERoJFL46JV7SFmOJgocL3JtauGJ/tdBLQMPvvZF5BMsNsyMQjEsbvXxYf3V1HM2pifU+TmTjuAVjMo1he5iZiQ+/pdFzduLePszMLa6jGuXV9Gq91At3shdqeuFcPukwtEEjHZ1Hz65WvI5QIISYIo2cjkDV0yzS+7TIVRqbFT8WNUl+PJJ7zxWXXpoojDxtYx3nrrkTz05JqQl7W8cgOvfv6HkS/ShpWYDAtZCGdn53hw/13s7uyg3jDRM+k1oyNpcEyhLOAEhUJOkiXqbVtwTJqGl7Ix2V51O3UJiitOTKDRqArzt9ZQgQHpTA6VakXEjYlEFLMzk9jf2UWt3hTblunZOdziJkp0Twl858/fEAaysvsISoZ4udoQBwbTCuLWtRKuL09ga3NTEjIb7To6zY4AvgSCb9y4IeMSX8Pp6bkcPtmJPCrnF/Lz2FGzm7t69ZoA16GwjXx2DpvrT9DqtlGaXcYXfugnUZhcwEAjhkmoA/il/7Bio0YOf5X7dGei2nkfzyAHgCQvemiw2JQmZ6FrkafAYWlWnmET+6vu8X9/OUrxJPKEdl5f4w4raLS20GmtomudyG3CrKawMYt0/JaYZg+HrLBKrMhiwzFKEhJH3ZHXIPmvxVsz80EX75rRv7/MM/dZw2NVyd+cqxt5jD2sCrVHyxEXPRtO/QGCvUeiL1EcGuq+fH8e9V0vHxQfcVZdl9eLjbg9ilGsQGp/5e0zghVZURl5+QC/Wsdzgoni6MjCw9VtzC3msbfNhEkNk1MxwYwYhpbOTkv0SWkiLflGO7t7GOqMrQfq5R6mcgmkYh21znd1VJsBdJyw6Jlmp2YwM13AwckJjo4rcM02CikTuTS3aFH0nRCqzSF6vQBi0aFgG41qE5/63C20WIhaQ5hWC53uKbq9BsJaDqcHFSTTZIRH0Go4ePlTN5DLDMjghK5RLsHvra6fX3Sly/SkGqqDUVyvUbcuh4TaSvFKSqJjIIi19X28+96G6Kcsxsna9PehyDKLl155BUvLy3Jwcqyt1+rYWP0I+/uH2Duqi71CLBZEPhGFaQ/RbNaRSugoZlISAFcsTWFrZx+V8xMU81kpMMTuxGc5qIuHcc9UAYauw9E5IsQ/FhCmMzQbTSSScbRaTeWaGAwIGCx8bpsK+wGitJ6wgKOjOsrVHpptE5br4jN3V/DctSJOj/dw9eptbD85wNHBERLxqBy25FKxE8rn87I+73R7uHbrNg72dtGs1xCLGjD7ZC+TAEgXgIA822RcEwsMGEEUp2Zx/eZdlOZvykaRnfQvfpIx6o/+0OtsZNWqGLLClB3TEPkFQVi0JGDbSobf7ZoSYDUxQcNsvjgvtMzbw4/6Ku/7XRaWse5ixKTlGlWdSkT66TfcaD1G19qE2TtD32wqzXGIps0ZJCLLSMWWEUvcoGuvcs4bdtC3GMJG4Z9SG49jLT7zV7Y3o1FGfQ1Hm8ux0S8A6h3418O3a/A7i6fwHK+IEbOxag+A3ponX/IU4hKd4hU46WC8zG8RWyp4XNbZIwax2nz53YzaUqk/iwUCNVJM6pQOTllmCB7BP/OzDCVQaxp4+537mF/UkYjrOD2iB0wYyXQIdYbK94b4/OdflPX1k+0LHJ2cSiY1GdvkhUR0YH7GQC45RDhEd0agb0Wwc1DB0tUruHHjuhhhV8vHKBXCCIf6kh7ZMaM4PO/hrNzFwGVyAQ8SS8DMhcVpzEwzd6mGrc1HyOaG0PUgyicdZFIGipMZHBy3YFsR3H35JuKRnogI+dBLwZUOh/wpReSTz2dk7MYLqcZJGVeDCtjnmCmjJvEvEXvqqDU62Ng8wMY219ot8dxxbW6nQoin8/jxn/opRGJxuS9qtQa2Vx/j4ryCD7eOUWt3EdGDiEXonkePXhOZhCFugMloBMlUEhEjgGqlikQigW6PFBFNsDjauwrmZPWERJgvZoXh3e8MEYlFxJzr6OhY7k/L6iCfZ9igDst0xKo0yNc/NMW9j2REdm/NHvDeh0c4O61hIm9gcS4lIHyvH0K11kUmlcDcNM3cNezt7CKdIvhvodtxUChOYEAgWddwdLCPTCKOTqupOhxZanDzRBsJF/ksM92HcIMDZAslFEpLuHL9eWTy0/i7v/gJxihiNv5Wxqfr+4VG3cSX3Dvfq5idDVF+SvKzuRJy+ZLc/DRDUj4mZK0+Db76uMd4xzSOi4xOe7gwrVPJjRoMj9BoHsO0agKeqdA4Yi4EDAtIx5dgRJaQy16VnCR70INlU0RG+ru37RnDop4i6wmQ49FbvE7D52+MxhvvPfCG9QHa0Qjm8WCkz5EOiYWCYWh9mNX7CDk7ioAnVqGKID0qXOo3Xnfjc3zGQvQ8DZUypPJIiB5HiD9LYTRBMdVj3IcauxROId0POT3DCNY2GnjyhGSxC3z600tod/qo12jEZKBcZbFxMTubxpWVG/je2+vQmAltD3B+3kK3zy2ag4jRxWwpiqX5DCK6K3lIfScCVwvguedexOHOPlrNIxmrqMO0rDA+Wiuj0mSnwEOA3i8GShPMFWOagY3bt69gf38HJ0cnmCzFoGuOGG5HowM4Aw1r63UEjQRu3JzB0lwGMUOTsV28in3bCrHR8NjTMv573j+S1Hj52ctn4KmU+WSKhzYlMIOhWG8enVSwtr6D46NTcc6zLCBfmsbPfu3vIhKLSnEitvX4/gc4P63i/tYRas2umo6lo1b3JX2EwkKyDMAwhsjFh0hEDSSSZB9bQnqlkpthfI7NbmGIfKGIZqchplj0spaOmoXSZZhdASGNxMIWUvEkKpW6OEkm0jk0aifQg5qs3tlRhYwovvfwGE7HwPJCAe3mCWLJLM6qJvYOz+RnRiMh3Lq+gMrZISbyNI93kM0UZfza3z3AlSsrkmBiW8qlgMzloB5Ct8O0hihsi+LTsAhCqQSampuRycaIZDG3fBv/1e//81Fv8X2/8emw3/o95Wdz+dj5IXX+6vjylPejeQmaKdKTg0J+CplsUYBJnjCKQu+xkX3QxE/YHANR/FbXLzLS5gYZfneOevMRTHsNrdah7PQZGCediHhpqIc6xLjYaAlGtIBk9DmkEjfhDADLZWdDcZ+3zXqWJewVFnneRwQ79R5VMVLYjv9nvx33x5jLaUy91/FVufjtBkz0K/cQMLcUlsN8bvHZVSQo9XOf3siprobXj69ZdVpPjwI+OKwqll/8VAEk2KzSGlQSpPKD6Vs63nxnTT5WI8jNUxv5YlIEdINBAuXKALF4DumMhnK5CssMy991hgNxn7t75w4mSjlULo7QrJcBt4HJEgWbOsp1G10buHL1Fk7294V8F4vzMxngYK+DeHIa0wtzksj48NEOms222G5ykxUKOQhpJiYm8pIwaRgWMikNdpf5SANPLJlAs03ldEZIcWHSFshtCbnijUzrTrrmsQCplE3PD8gjYfK6sEgIWC5Yo7q7hYXugXFUZhMYJii9vX2E995/gGa9LUz02fkV/OTf+o/A9BD+zWq9jrWPPsTJURn3Vg/R7NKEi58TFxHUY6lcJ/r9iACYRIKAg+XJBBJxjkAqrpYWEfFICmenDZVVlTAkUUELkiFN0zWC3CQfDnDt+oqox8tnF5iaZKy0JYTHu69+Du+/81dw+g6srotExIARTWHzkNG7Xbxy5zp67TICWhTbhw0cnteFsEnF+wu3VgDrnHpzSeGku2at2sLFqSlyB8pLGvWK56tENnoAA4tFhxweV5jixHp0dnShoBAU1zYPEQrn8e/evP/Jio0vMpSHxzNp8m9kubnFFV8ZZvlsV2V4zjZsRhUb3vheRzM+hslo8kyxkYfaY+36xYYfqjvooNZYRa+/IZlKzSZTCnpwxTIzgIGjHi7653I8DwWSSGVnEHCuoJB7SXxW+1YFQdpGSl4TTx2PsDhaNavtkf9epYjIjeMZSHmt3LNAsupcFMbjkxV9xjGvjSiqybMhSF27j6C5JamB4qtDHsjIi2YMb/CEnfKeBGfwfJp58yrXCulS5Hp5G0NRlstGzRNfDpRvs5+BLiMEb2w3jrfefgzDcHHtShwWg/4YzmYNhV7fbNFrpYOVlUkcHp4KiPz8C88jlYqg0biQmNiIwZs0IFKH1Y9Wkc8yM92VdbEbpCVDEr1WBbHYQLYtzbqJfj+EVz77CrQI/aFDAoR2+iaymQKqFx289947iMYDSCWSuDglfhBCPqchqg8QDQ8RiYfRdzQ8Xm1hfu4Gbj+3LCpmHiDiZSxjPrdPDHFTDgDjCw4WdY4+KvOMMRaqQBP0VGJUBbyz02SHaJoBrK3t4YMHj6XzY2rm8pUb+KHXvyKFmR18pVLG9uYmtrf2sbZ9hkZXJUck4zr0wACJdAozc5OYnsojqMfwl2+8g+ZFDVemI5gqkQ3swrZ4iLGjiaJ80UGv08Liyjw21p8gGQ8ilVHm+XzNzqCP0nQBhcIknmwdoN9twQjz/qMvTRi5VBR9qwPb22xabhirVOFbPcxPp5CNQYztys0BzuoWsvkpVCsniIYC+NzdBdGikVBJ8ejFRQfbpyai4SByKUMY5By5HbuDRMyA3VepnySP8hkgdBKJJxEyIrCERRzFCy+9im//9//TxxcbGp7Lw+fhLSPw08ML/O/AHziO3VimKjbEazLZ0mhb4hea8YLjf4/xbkHUyB5r2cdCSNDjCFWtr2IwOIVpHqHdOZPgLnm4mFLA2ZdpAeE0kvEZaME5ZFM3ZR1uuX3YjA6h2JDxbYw7GSm1FauUf98vLKPVt8eafmrUG2cK+zf0qAO8xHFG783z46Ehull7gKC5qewQvDQGX/4xwlTGMrZUofFBzDG8TL6nwmF8/EbiXql/8ppRvk8pMPTOERd0ZilpOC1bOD7qY2d7E8uLIcxPG6jXu3LdTsst1BtDERNGw5rkWkdiCaQSKcxMljA5nZHEzSGzphCBNUhjdXUPvdY5smm2DywipthTTk2moRvMegpje6uOL772OianGSXTkgOBkgAC+4eHJzg6rElRrDdIYUiK9QLjVmZnE0jGBrD7XRiRNA6O2ijXQsLMffH5K4iELQzdDnR2fopgpDpEguOeY6FifCuzNNuxJeWRhEyF0/nJjWpFLgeoeCczYhZ4+HALHz7ckDQFNrWhSBx3P/VZ3Lj5PKLhGCq1Kh48+BC7u/t4tL6HVl8JZOdnsigmDCG4/dzP/xxOT/ZQqTfx128/gNO2cWUuiXBEgcCtNnByVhYmOcekeDiMXDaF46NzxKPAzExMUjB4b9NofWpmCulMAQ8+eChZ4uShkYLAe8rQKMwZSEQLrV3Py10c1UkBARam4vjaz/wwND2Aew82cF6x0e8Hkc/GcH50hMm8LiOcbkSFNV6r9lHu2hjYXUyXcpL2kM5kMXBtkStQRGpRFEtk1NAFO6NRneUMkC3N4/YLL4st8De++RufrNgofowaIdTmwyOZjSQM/qZGrZl5w3MbZZouJrzORtTF47jEGMg8Lrj0cZNnN1LKopInF8HhCzQ7j9Azd2H2K+ia515+E6urAU1LIBabg6HNIhW7iXiMMR8MaaOnLPNuJPrskgTmgTPPbpH8B9jHqp5ad491OIKT+Jsr327T78y8MU2NVIzD7cGqfwj0NxVZT+QX6nMQbx3vl89mFrawd1r7110wGQE9FRbhF2l2jsTL/O6GzGQhP4p+U53krqvBdHQ8eLSHo+MaEnENyXAdc9NKbNnquOj2dXS6DmZms7TiRfmiJflNiSgD6l0sLC0gm4vDtZhFHcMglMH6+iEq53uYKurQQ0F0TFf+3kQxLUrvXj+I9Y0Kvvz6jyKXIX7XkYfccUI4vzjD4fE+EvE8GvUWXKeNmekcWl1iSD2kUlFZs0cjBnq2i3LFRaWlo91y8doXPovpyTiGgxbCUmw42igr+Ms1g1zd0bXl9VCjlOrE1WGmVrTKllStyiVa2gUO9k9w/6N11CoNmH0HDi1soCEez2BudgEz03M4OD7BydkJGs0eqm1X9EpT+QjCQU26iDsvv4Cf/unXYTkO3nn7QxzvHEGDg1anhm7HxelZUzoldggSWw0lO+BmEIM+ZieZZKrcCmgLcf3G81jf3MT52THSSZqbM4KHuV40Qo+i0wN65hABKyBq7o7romO7iIZMzE8lRBAaMuJIJEvotGzEUmxTTRwdbKM4kUdA01BvddCjcRavi0laSRDhRB7Q08LTYs4YDfY5MTAnS+5xdyDFKF8sIlucF4dOXtNv/OqvfnyxYbrC+EjjI/s+buB/ojJPekpwzsp06OJIO1maQzKdlxdMs6XvA2Gf4dWMXtHYWlx1TMpz1qPcSaxJrc3WdhuOfYFevybrw3CYp8UkosZVZJK3ENaZhqnJjeTQO8RmPAlNmxSz0d9GyUrY46881Wl5XY1P5vOZ0/6opN6/wnF8bow/dvrXSASRsoKmcVFXOhvN3lHFm6xQdjiqdVFrcq+TUUJM75QeuQn6ply+1seXVVziNkr2QE4TQUXV5TjSxdEPlrHAKRxfmLj/4CEikQZWFgwEeEJZFjp9V4SSqUwciZQDWGF027xxW0hndNkmtXsablx/HmGNXkIuqu0+dvaOEXLbyKdohxCA5Q5QrfSQySQ863gNu0cVzM7cwPz0JBIxGoVrOKEAsXIIhEhWA1o1U9bG2QxjkIkXOYI1zM0mMRz0YMRj6JoRbO9ZiMfn8NqrP4xodAjHrAgjm5G8Q0ne9NSY/IwFwFfEy9F9633I3mVXBUrafqWfUsWeo/sQ/Z6Ji3ITR0dnqFxUhdlMXMaySMhzMVmaxuT8PMrVC5FNOMEUnuweImjWYA0GOKt2hA6Qy0SwtDKHleUrcNot9No2Do8oC+nL+jiRSgh3h6r78xrJpzqymRjOqEEKaWI5SjDX0Ay0WjZanZaYk8XZHbFQBYMwLT4DcTT6NnqWi/BQQy6ZgT100KethtlFOOQKmW/I7xmOwupZyEzkhaD3zlvvIZlOC1s4Gk2j3Wyg2ami36rJMx2MZDDUKIxl16sjkyvhyvUbWFm5KumvXI/zOVcpGSExNePr+vov/eInLDYeZqGYsQoT8ElxqhAoGJQvhlIG6kUInvFGn55dQiqZ86w31YPybPcy/udLLs/T55JqJDyDKllpMp6kgnJtHf3uBpxBXQh/wUAGsegViXPRtKIXhCbEcsl4UsWGxDUPkB0bh3gWqgA+39jWfw0+j2Vs5e13Nr4ym5618vuxdbq/zvLWr7LnGPZg1u4h1N/3YloYY6LEoopu71mME1D08pGUSyALpueJQzDcC233qQgy+onFghp5peBxAyj6sCBsPmihNDR9Bnq0gFq9i7f/6k2Uzx5jujjA/GxavFQsJ4BKxUU8HkEi7WLoBHFx1kM2byAc7SGZyGJ/30SuuIip6RLK1TZWH28hFg0gGxvCCFnQYhqcQAC107YYQQ2GPZGOVFtcHKQ5xeLa1RlMThaxvrqGkNZAMmGhXu3DHcbFpHuyGBN27OFxV5i9U5NR2P0euiZwfDHERT2I+aU7+PKPfFUicW2rBttmsiVTR5sI0ftowPZehf8pKoOng/I+M9VJeqp6FuSROJOWEI5skFTcNDtXSi9MEV4ylG1z+wC7exzlBxJM97nXXsPJ2Skuzqsidzg/r8LsN9G2geNySw6y6WJWLCPKtRqCAweZZFrW3bzdJCImSrcCVQC6toOJ4gRKubQE26XTOTx+9BAPH9yXPCtSDwhAk1KQTTNihSJfHV2zj2AkjSfHVQHpNWrWuOXz8q30UEgSOSNhHtsuoiIhGiJTpMSHv3Rcv/EcFpeWEQgYOD27EDEoMSTpmmkAr1Msm0Ixn8fEzDUhI0bCEQm2azaqKis8GEQ8GZcph9f967/0jU9ebNRJocBLceIT5/qnxypZP0pvz5OQJ0wIUzMLSCRynmBQbVH8tn/8n8/+3v/zJbnNO6ykBVHmT0HNlSC1Tu+xWE2wGEW0ZeTSt6EbeVn9KrElgWP6fzRhu21x7vfJiSITGLOBUKOJp5ny9/pekfXX2P/e8WqsAEn1HZXhy+1ScMjO5h5C1qGyuZDNmbLEVB7LigejMBw1AvH3LDYEMZXy239fHvdGMAdvnPLwG87+Awlr4wOlA0zCjExDiy5CM5J4//23sbH+PeRTPZQyJqKGLSxeyw6hXKbD4gC5glLqVy46iMQtTJQiwCCOtbUalq++iHqnCasPHD05QjoTxnQpIYFvRjyCbq8Ht8MIW6YRKM+YQTCKja1z9CwbyyuziMWTqHPjpFcwPxsQLsvRaVfSCKYmmNc9xMk57V4DmJ9JYcCURSOMDrk8R300e3H82E/8ApZmr8N1enDcJtzuMazuoSjC4XQVxUGFNHsUBLJ+Pa6YiFE9m1tPoObjN8p+RIHyagvELofma+oz2D+4wJt//R7qzZ4QEl96+RUsXb2GR49WUTmvCozQ6bWxe1zF8UUDcbJ/Sznhd51XG4J5TBZL0n1ubD1BqVCQrqVer4mFQyQdR7NSRcwwxHiuUJoQhb0eBE6OdrG9dYR+B4hHQ5idjiIdD0oxbps2LMTxcPsMlud4QFsLPndxhvnJQeXCCEE8obPJCCYKKSysXBGVN8ceBt8xbsiIEOiNUQ0kBvW+UJgbp1g8IfFMzIsXMfBwiG6vjVr1XHKx+LXhiAr4Y1341V//+5+g2Pzu78jDKOJKoYV7kamacosTJ/oxroq0qlyDOY6AaVMzi0gmsyN18g/saryHx9cPPLutUgCoimnxFsOjFbCaMuqoND+SlMVC+gUEg1nP+kYxh1V2lAvbbcJxOyoR0bMrlOZjDPdQ/jwKoxon8fH3sj3ywMRR2+1dwhHXZtyCw/tvI+4QN16Djio25qGqynTm96NcpF4oaoDqUPxNCte06vXw55A/oYBMvk5lXu4LCkevWbgiHKX4jeJwhpPIlu5ioOe4E8P2+kO889a/RVSv4OZyGBo6kjHkuASEBygUmLkNtFr8913kiwZSGR0XZybanSheePlV/PlfvIGJTA6BvoNe2+SjKyI/8YcZONADEXmYle5L5QRyJRqMhpAsJtHsOMjn53B8+BFevpOEY7fR7yVwen6BfIG4Wxrlcg+9fhPFrPKMjiYy6DpprO+0oSdm8ZUf/3nkM1MeLmUh6DTRqa3DNo9ghEy5J2Qd7m2q5KzzTMUkelhGKyUOllxLqsA9aoGQ7ASrVAnO/B2ZvAztq9c7ePPtD7C7e4TgUEc6V8DNF+6Id9PB3h7OT4/R7bbxaJHMTvYAACAASURBVOMUxxWu9iMopONwTAf1Vg+xWFicDBl53DMt5DJp2CbtaunYl0RvoOFk/wAv3X4BJ8cnYHUoV86EwTtXLOGzn31FeC9Hh6dYfbyOZEwXC1aKneudAXZP6sgVp1CpkLZgysFPCxYercKiHgCpSAhf+uLL+PznX0IqkZXNZpBWFIMh2k0LQT2F0uSSMJgFXPckMSwuFFZTNc6linomhhL1e3Z+JKkR/HpeP9pLcPP367/5Dz6+2EhInQeA+gy+0cPpGUopnY4irvGH0lGM2cI8mSenFxBPZC4xGx+oG1tt+9sU/6H0C8ElvqNGNZ4oamAjz0WZdKuFgo2utS2XMRlZxMBNKMZs0O++lILWtGnu0+HfUutsbxshN5O3tRg9rJ7puW84rlbgfsaQsnl4mrB3qSD3SX/KDsILVhswpjSEgNuBVfsAQetYGMT2UHm/KqNzdSOoLkelf8rrlE0gf09ciFs6Xdmfysrc006pyqQMzfmGXCqsdZZYaHoOFzWeljdRnLkpfBmr28a9976De+/8a0RDJ3jxZgmxCFnWvKlttJp95Mj6DWtoVGyxoEhliLF0MT17GxPTC/g3//rfIWMYCFsBBFpBMAN9aAQFpwgb9CbOoFphJ6m8ksWcfGDDjtgwCmG4TEudv4a1x+9gcZ5Yjwu7n0C5XkU8Qb3VEJVyC/MLRSSiLlzLFG3R9r4NNzSPL/6Nr2Hl+h2xzFQ0hiF6zQtcHD5AMtoRk3XB5uRg8RmaSv8kGzqH9iAqJVR1lIogyQ/GN70Xro5nqeonoDIBgorovf1jvPfBR2jUuugT3hpqeO6FO5ibmsbekw102w2sbh2jZQ8RjkYRZaSx6aLW7CAapUWKJhHFtKygQpsSAFHCd3vo2jaMIDBXouWGjYAREfA5ly4IsHx0uo+pqTzmFqbkte9uHqDdIIWAlqMp7Jyc4wuvfRGxaBh/+RdvoNXowA0FZEMVHIQQ0YZ4/sYCvvozP4bl5QV06T5IJbsWFL7M2VkDmcwsZuavizn7+KQhx774Onu2sx5wy+J3fMw8ehu6xo4sKp0Un4Ff+Xt/7+OLDXOjFKVb8WhGXiFeR6Dwm0vymjycTFbo96V1nppeQCSa9Kwl1MM0Gpn8cLIxqr3/sI9emc+kHZHe/L9PJhZFmRZarR002psATORTN5CM3pRca+ZMM+FStTnEI5ryfwkjUzse9XB6Xc54J8P3NN7FKP6F4t2NE+qe/b0ULt8o3SPYqZ/BfoIIQk/SFXT7THnoejlFLCJs+YWE5uHhcr3lklOtreZuv+DRQExAd89pkGtelZut1uS0SyDDlOxVy9HQ6kVwchHA3PKnUJxcxMCx8J3v/AnOT+7h+qKBQnIIu9cRZXC5SosQDdPzTHXsoNPUYPV7yBUMmBZv2CgmJudwdlxF8+QcqUESThPoDxzEZqbQ7DeQSVgoxpM43z9D2IBEmzTKjPWIoh+2oeVDiOdz0A0d1coO5mbiGNoOyufMZnKQL6XFCO3srKI2ZhFIdrWRTOCiYWBta4ji7Et46eUvSagbt1DV+in2tz9CQm+hlCe7uie4i+LPeLE9HgNJUZRoB8pC6EXviC+mJxsZ2YyoCVUut3cPsKtkCoQ7COCUEoVH29g5OEerP5DR4tN376B8doxuu4WTSgcNU229QrRiBYuJSgXRg2HRHrGT6QtITBnFUJTiHOMKqRhSibDIAU4vqvK9CQ6v3FjGRx+t4vbtF7C1sQrDCGBqooShE8B5+QzDkI5omhYgVH7riOph7DzZw+FpFb2uAy0QxNREHD/6pVdw987LMIwMBoM+NEMTch+tP8/OapicWsHcwg1xXWSx7vcZrOi7GHhprYx+Vu0i+mZXYo6ZjcViQwMt/7D91W9+gmLzrd//3RGKr3SDitOhBH2XsSf+JkYOVdtGz6QgTMPM3Iqg4yMx4jPbpx8EDvsP7FPYDh8zSWnkp64c9p1BFc3WAXr9x7KpYCEIBdOIRRaRSlwDAknpgdTWh5hNa7T6lpvMa5F9QPhyTPTTJMYAYa88qfftoTFPy8Y9cp0Pl/t4lhJISv41uUOy+n6AkHmsuhZ+Xz9QzttEsQqpdbsKmZPAS651iduIubomJEGSBcdPHIKLIjaUsdbBMETWqeLWBLQ4ml0dZ2USLa+iWFrAW2+9gf3d91DK9jFT1BEJcdXLBAtugdoIx1xkczG0G4x9HCKRpAiS345Rsn2Jjy3E8qjt9FG9CKClpxCdXYAW6aAYq2HYaMKqN7G0lELYCOJwo43zCwt63sDMzRzO62fCy4jHaHw1QLuhsKIBLNmIXJy1pEAXizHoIYWhsEvYOzZwWkkhnl1BJjuLL372FbG62Nl5HxGtiVKOAYXsDMktYQFX5El1nT3HSSZPhKhgVveUkn14mKN41aiMeCZ/CmlBPihVmITF6w6Fkc7fX9QsvPm9B9jZO5Hu/vata+JZUz6v4MnBBeK5CeSKBZwc7KLVaEELR+TAG9iUOjSEWKjM0qguH6LJRIQAMDc9IakH/NzPKxfI51KI6kCzz9z5KMJGBJoA3zYcqy8bT45TyWwW6VwOSyuzKGTi2HvyBMeHp/hg9QTlSg3JqI4vfOZ5vP6lL0A3YrBdJmpaiMVTUkAtm1nzVKHPQI+QnBmVrpzeRRwz1aVQhzWPPz9eyDS7qNcv4BDkEZxTdbPMrf/lT7L6ZrHxAVEf8BwVCF9T4m0Z1WgylDUcAWJ+yKR2h8OM3lU//KkCMrbeflYTNd7ZqKGZhk88GdT45Lp11JsP0TN3oAfpbse0TOXX4gyZybOCVPwWgqGUUlWDhKg2HLfleZd4HYo3PnnV0xvTVKG47LJ88oyqDj6r2BdP+SC233Vcvkf19/yUSv49KTY1FptTbw7mDey5c7OYihBPMXOV6RfNpnTJAEIwInR5+oqoeBJ/7c2HgmOrl6ckOd0qkE4eGmqGAhps10CnF0SjE0Rh8irarTa+99afoVVbw/JsRGJaCG9wTGiywAR0RGJBRGMDDOyBmJEzXsWIcuwjBuAg2DfQOtTRbOhohQvox3II6qe4vehAt00M+y1MThkyPti1JDbWKgikhiguRhDQVPQw7REoC6AmiLIGdjtmL4hO2xYCG39+YGgjk8pIl7C+E0C1PY+AMYF6s4mv/cyX0O0cQgt1kU9CQuJUWie7mQQGQa78FVqhMDFPCS/iTYpVmSxJFrENl97EQ45ffG0sVqbyHfLC1tWmT5H/xFZzAJjDCE7LbfzJn/wprH4f11YWxEtme2sPBydVNK2BUPqzccan6IglUnBtilADkkBCO89sLotutyMJnT3TRYMezBTVct1shMUbqpBOIx3R0ek7IrTk13P0ZrQuCxUFqxRidk0LIZ2JmxqM0ADJSBSdVg+PD6qwnR5uXJ3GT//NH8Otq5TwDHFWLcN1QyiWaN+bFsBbJhjeX3TXFFY+5UDEOi/5S1JkPGEwH2Xb6qFcOYVl970gxMtn6B/949/6BGPUt39ffZFvIeHbXvoP6di/98lvjqPYw2TFzM4uIRJJyAOkWMiXFpbjnBu/2PygMUp1OhwR6LdLUl8ZjfYaeua+jE40eFI+O8qjV3Jeh3HEwgtIxp+DbqSlGhOzIddGsojF58YD/8YsGvz6p3gvqktRPjMe/d+7uD4vxyck+hqoZ3lEyphcnQKCaw2acBqPEDAZu0qA0AMfPSmIwqb4jmMYBNIYBpPSlVB4GAqnxR+YGyb+TxHT+CJVkXGZiBn0ZCNkdAur28O35IZhZ8STK4CQkcD+4S7u3/sutEENIbeCiSI3EepBxSCBdofCQxNXr07KWtnqcSTriamSForB4bbHNGBVyNXQ0ec2KxTGMFTFtetDpOJUSpviEnd+3EawV0T1xEZf6yA2pWEYpIbIFMxKj4QRCLrQw2SBJ3FySoMoZiPxM+1KCoDVG8IKpnFcT+KslkHfDsvr/eav/scYOLShEAmluP7TjkEwsqAhIw9PWLb2rmiTlJyDB5OA7LK1Y22md3ZfMD3HaqHfq4DzYdBl9pIilCqZCLsQiByAD6TD6Bstj3/xL/5XtKuHWJzOoNe1sXfUgIkILmoc35nAAOnkBHqg+RUxGh4fYQOpZEIOYwoZ6dsrthaDgVhHbO8w5qYNI2QISzqeYsDcUAzS9XAM7XZfEhJKhayAwXo4jvNqGb1OG9lkClMTeVGkdxz67Gj40hdfxec+/XnRj7GI7u0fIFNcwfz8irB/mYjidy1M/JTJcmyJ4tcDH0IQcISRM46Jep2Fy5SizWQKFXEUwG/+1j/6+GLzh9/+lvrevvZmxJVSD6o/w6mKrx5QisL6RMzIsxHMJu51NpfcmWflCn4RGu98RviHVFmVoGiap2g012G7pxgGLAGjyWwcGZl4K2DStMkT0LRpZNPXEQ7n0DPbcAc8ufhQemzRUXVRb0yRvjw/Ym91rYqNv4l7OmJG9NSjYnfJxxkfD32gmJdHGzZgN1cRtKqqtWdxYFMiimU1ovF1I5gBQpMIx6egM0nRiGMYiGBAsh5HAE/HI/sFWeV6QLHX4irJheLt+DR99bnL0CBjyzvvfwePH/0VZos6YJaFTJfLpsVHmPwRPgSUECTjUeTyA9mYDNwOOt0WwkYctslHKYvytgW7F0Ayk0DX7iEUtVGcYWQs3xCxCAPnxxaqXMD1DAQSLvJX0zDdpnSlGolqUTW41CoUFDogPY8Rsa7dQiphIJeNo9Gy8N6HfZw2Mui5Gdh2CD/5kz+CVz93VwoN6c4B0jLUBDraKCqVt8JoVKKLeoBk4yjdIZtCdpXSmktgIIsOBl0M7Tp6jXPAaiCArjBmQ0FakBKud4S4xs5mGMzhf/gf/yXszjEmsmEBWOvdEJq9oaRFqjROTdm5ks/jG815hEMZi2lEHghK1xKJGQLOUwwZ0nTpgmzXRaVcloKQiEUVzhOOSLBARDfgWsRKhjKyEeCvVi4wM5mTDskI6zIyTZSS+PEf+wpSySzMXg99y8SDB6v4wo/8rHgPs2sj/CHFRUQDEln4fTCIgh7UBOD/4hhar1ckHYNjIg3bOB4SZP+1v//rH19s6NQ3cuv3OB8Crnn2mT547INEElXrOuKsz5UzV4HRaNIjAl5Sxkev0J//nvEh9v/7Jc+GMbsVVGr3YTu70BhFwYBzsagjVsFxgScPny61+0fQhDOIIaJdRz53HZZDg3HmDXEcUPwbdRN64klvDqX+xCfnqZNPERlFcPqMgtgXW453NM++Nx8Lkq7FqcFtrWPYr4pBuD2wqV5SWzyxnCBIl0AwPINoegnh2IT48TCBkfiA78jn43TUVinekaIhqNPKU6h7ucuKa3SpFg+yoA4tvHvv/8PGxl8jl3Ix7JcR0YdIxGKoVi+QzRdQrw7Rt4BiPomT432xK5idScKyaigUJ8VXZSq9hPqeiX6zLWbl5qCO3EwctUZXvGVCektAyk5TF8xm0NUQSgWw8OIMzqoHSCczMC1LcIntJ/vAIIZUuiC+ORzTJktRPFk9wtLSLFITWdz7yMHqjotW18DCwjK+/vM/h3QqwhlI5V5TkqFi0i4TNDwxrYzyLMC8QBwHRPUdkBWuhBw+JWng31eMb6Z5dqobGDhV6AEbQXGfI1vFkXHXHsTkM/uX/9u/QjoeQKNygXLDRrntoNWkbmuIsB6WAhMYclPHw0KlcQ64GGCH6kkl+AGTo0REml5E7O64HCBPJ1PIIJVLSgInM8F7NLEyIjAdhhzqop3SQgGk0gnh+rBIX786I2maqXQa+XwJ2VwC165dkVGcxEVmj+/tHuO1178qjGVOI37+Fg9AYb/7xFXP8veSmiHVyLvdCZrbqNXKsG2GbhHbUSJmfv0/+M1/+PHF5g++xazvMe8Z33xplHV92a3wopEnwM1Lt0PbB0Nc+ggQ+6kKzz6Uz3Jqnn1Q/TGFX0fxXrO9gW6Pqu8G+NCQfCT8AFHvKkk/9VGcxdXDOY1c6gWEwwX0zCbcYUuEmApA97Kwvffkg97jq/enNlJjI9G48MYnBY6Pm9Kpeatv31RMxkinDruxjoBZU37KZFtK0XMVDwUGBihgqM8gM3kTDrgi5azlFRDV08pNIStbD0gev67CG+EDJH7N/DGK2ax+edu30BDdfh1vvPFv8eD9N7FC8+3WBeJREzefK8G2w9jaOMeVa7NoNXoSrULORM/iGGoilZzA4fEZ8okc9K6NdDiAfC4BExeYWUng6LCPRn2IiakY4vEAep0AGqcBBJ0k9iunGGS5IjeRjtMLpS9bkpnZIlr1tmxF9OhAuCyTk1mk4mnce38LHcuAFlkAUMDecQMvf/Yz+LGvvA7qTv3r7YO9PmeLBk9qReuPAspPgoZT8mAJwCnMIClS7HSko/b+DtMwHCk22xjaZejBPoLcRnE8DRK3oZZJx/rGDvb393F2coBG3UStE8R5k52D4ofRG03Gabk/ATJ5De8zUV7J7LpUlhnHXXZA1JjRQY9LyfMqpQ8Mjwshk8mhkM/I96rV6qg1WrCpSUqlEI0kUa/XoQU7+MynnscXXv2CqN/Jn6o0j3FyfIZms4d8toREKiMRSzeu30Jp7oo8L0xXUE0NO5enFyRqxPe3wepu8nck6voSa6qg12/Jpli1iop4+mu/8QlIfd/+/d8b4Sw+qUy145fWiv644/+TOdvNZhchLYy5uSVEo5xHL8lqP2iEGh+jRo/FmIGUMjpnVGkXjdY22t11BAJNYYpxS6WKh68l4ocWRlifRjJ9ExF9UvAZ06F+ijwbP3DOW4B7QOsouVLeyFNFW92U/ibD97nxg8/Go3m9tbe3vPB3WB4rmTFRxGw2EDDrCNEoyWVn40XNUIsDHX0rodbUV19Bpjij8qvFoJs3Nk3JTOFn9BgFayvLBJ6CbJWJ/NMTmBEhap3uSUyk+VF4EBuhnmWi0WhiY2MdH7z3DrRBA3GthYWZCKYnU1h99ARXbmVk7bqzWcfiYhHHpw05jQu5HNZWj5BIT6BXbyMTAOIBRzRR6UIA81fiqFcd9HthsZZkx0kNUbMCREJpnHSbGGYjsAMDRII9zM3GcXJaRypNpXMUR/tVLKxQUtHB+bmJq8/NoFYdYm8zgOdvfgbd7gDvPNxEOJPDa194Ffl8Rj2cYRLlmHzqqeCJ8rnKOMzfpPQETzRBNSW/jvlXFHjGI7qo3DnS0eTQxyisXgMHO48Aq4aJAjVkXVkdsxNiebLdIVqtLu69/yGOTo7RatAzOYSuFUaDZEeyjpmlbSsiqVAbvKJmSKCb1zXLf1NkUn52U6UY8pkk5meZPtrEhx9uCDDsBHik2mDWXTadQpSRMlEvNK/XUckbRhA3byzi1c+8gsniFHr9DmrtOta31tBuDTE1eR23b38KpdI0grKeDkgKCm+MHikrcr/5yIQCef3DTI35TxvfeZOpPJ+UK3S6DQQDarNG/Jbv67f+03/88Z0NSX0jvMYvdATJvLXriOg2kvKzW3TR4+ZCMzA1qSjQfrHxC82zHY7/hr4PYB2VTmVsJPMjuqg3V9HubiEIOvzzCrDl402micetrk0hn7mOUCgjMSPMCTftmmyl6MTvMVwUWXDcJMszKvcBXXk9I1mGJyXwsA91Q16uuC+vptJW+aziEegta6YWBs0taCQYekkR0tkIaU/ZWgYCMRyc9tCx4li8ege5/DzcgYFGs4vd/WOcnJyjXm/DtHjDM3kxLEmL1NbQZS+dJJU8Iv+n7F/EewYzl8koVvhOvdnAw4ePsbn1RIynjGAT4WEZ6cgQQTcII2rhuTtpnJ9Yklm0uJzB5noNmWxaEjEPDxt46ZVX8e5330WsH4DTpJp+iMJEAkGjrYyrAkmxKOBBEYtFMTCVJKEdNBGbLWJ6cQ618g7icRvnZzZq9Rqev5NB+ZgauwCyxSQ+ekijpwgCbhD58BImivPY2j3D+kkDXQlU0xCJhJHLFxCJJ6CFDTCqRoGwmiSIcl3b7fZE7kGBKD9OYhzkteiG0iTl0ilJjCgUUoIVMZuq3+vgaPcRrM4pJgsUSdKDh2ORIokq3lMQ6+ubuP8BJTMtcdWjH/NwGAdChmx7HEtFH4l7peNKEECnT7sTtc0SMzbPQ1rugmAQ6YghXBx2QXTLk3QIrwBY3jgjPQaB5ojymWHG1srVReQnspiYmIRld0WkKl+mBxBLTCOfvYJoRMkkyM1SBe6Sja46FNVy+d2gwjG/HwJR/93rl6U6DVCvltHu0Odbhf7xF7u1T1Rs/ut/+k+8Va8Cf9UKTMnvRwpoT4zpt1g0jSZATKCpVJodFZsflKxwWTEvRZrjyLe/Tlfm3Yr9KY/3oI+euS1Fh8Cdv1bHMIpIeBHp9A3h3BAolusRoCVoU5HixGeWIN0YViOnlWIWj0CvZzx7fK8ZhVl5RkveqKS0m35crmrVVSehWvjRNs9pYdjalmLjiF6HJCt6uI2YfPI7hrGV6wF07Djmr7yCbi+At999hK2dQ8loZqwxGcJcd3K8YbERzEILIcoTXtflISSLk/qkaJR/ZtcTkNUyyYC1Wg2P19ews7eD0KCJpNbEdCEmD1+tdoxYLITKeQ9ziylksxGsr56JijvCrklL4PlP3cXbb/w1ot0g3EZXXoMRDktIW8BwENJp4qQC77lt4fjhWD30gjZS8yWsXLuOk+MtCbi/KHfFwPull2fR61jY2aqK7WbfCWJx4RYMe4hhk2poE1uVPiom50/1sKjMcyY1sGvg9orbFBZWjiKacFFYVCKGIZ0ER5h4LCLUfJ1Odroh2EcsZkgqwsx0ClOlHI72NlE+WcN0QUfC4H1kkrKEgSu8fck+58+5qLSwur6H/UOmgBJctyUpQkUl82dq4kfM+5reNp1+TyQKAZKWEEA0npA/MxCu2enCou5w5CTpp6wqIoQo0WV8USto3mOM6s0nDRTTEXz1Z7+G0vQ8yo1zdO1j5Io0UTdgGCVkU1eh6xPAMIwBsSexL2FKie/If1k4xjsZr6Z58Iw/kl+Kjv1Dlgc4zdvbLYoxSfIjYK3LAfjNX/8EAPHv/LN/OuZlc7mVUitAReq7pLGpt8/WiZ0NP/Sp6XlhPvKV+sVmfFOjKujTW6qn1t9++ZS1NhmeNOXmSMH4XYowd9BubsFBWywUYtEFpOILCAbzIhpUGVEEXm30rZqkBajNja+y9pIHvDlVAcDqxHjKKMwrLuPA8bPvY1SnvLfjA/rS5XhyDs1pwWlvAXZNMnjUylURIHkDCV2es24wDDqsNdtBRDJXsbHTwHe++wH6NhA0otADQEwjxT+IaJgPi6FGPfI4JHKD+IYh2ULhCBXbartBVidp8SxGLA6NZgPrjx/jeG8N+qCG2Zk4lpanUKtUJPObSQZHx3sSfJZMZcWGglaQt168DT0SxNt//l1M6TmYtS5ChoZBOCS+KblSFhe1ClptB+V6WwpgkRnRbg9D3UGskJJiw5N9c3MTIU0lBJycHMoGg5gCfVhS6RiWl6fRO7Ww+u4+TmptnPSBbigmHBCyYchDogm78h9mV8NRigweGrFrsmJmkZX0SWZwh+iIpwmZLp5MCo+FkcAGi3EkiHRKx5XFEson63DNMnLRgAC6FBSxwAgN0MeBOCZxIRFKota2pWuhILHVrKPdaKJJbVmrLZwYh0RXib5lZrsKciRIy7GFFrrENidKU7K9OymXcXpxLv7GBICJIfmDBbdlVNGrnHggFtIwX4piKqfjJ/7WN1BauAI7QDe+Q5j9Y8QjTCelxmlSnhG5vUdSHuXbfZlvdnlAqnHp6bX3JTXEP3D9UsO7byDpDP1eS65Tp0MNGGN3PiGp73d/55+pN+md1CqFcXyGU7Omz0dRAixLlLuy+p5ZUMXGM+fmt/L38/4//X93WSGfLkAKC/KrrlrnMqVQC/Kit+Gah6g092W9nUpepb2QmJ5zi8PxSSnIbPTNGtxhT9ajiknqmWKr20cJ8jxchubs0gV+Xw65L0dQ+do+M5ofzPjY5H9QY3VUvlizW7Db2xg6dWiBuGKjUq8lYXRKoU0BZTAUh+OSJp5AJL2ASiuEP/6//hRnp2eyts+FQyjFDJCGwpA2oanxP1DawJuEEhJ2ILqBSDKFeCYHPRpRJ7nBLkcTVS5HidPDI3z0wduwzTKMcB/Pv7CCiWJB8XLcITY2d+S6zMxOSffX6/ZxfLKHgGYixk1KxUX5qIem5aLtWPj/GXsPKEvP6kp035xT1a3UVdXVXZ2j1GplARIKgFogAwI8HjzYZswQjQlj4zdrZuyHZy3PeGaWn2fZnucwA8YkG2yeyaAAWAEhFFtS51w53aqb873v7XO+7///anjL3WtJXd19q+5////7znfOPvvs3WInhUJXzYqUha1GT7wEM+EIYtEGhraEML5zTOREg8EUxraMC7jJe3ZldlZIjlNT22TglOk4ZRBefeoMZk/Ny0jEeieCUi+ERr+Pji+AJksMkUrlmuBn8onbQyISQioUQMQPRIlNUEKtT2UADnWSZ0PSmg/+SAypXF4wIF8qgS1T4xjIJtBurKJSXkRYOobM1LviaKCIRl9GIXgAVrt95PITQDCBRofgMTulVLJroS2eU12xWKErQbGwhsLqClaWKWtbknJTVC4l6+tKycW9xiwtmogjlR7A8loBhY0S1grrwqviqucMm7T3+34kgj5MjviwJR/Dm9/xG5jYcR06fR4+a2jW5xCN5BAKTwicoBWAHSMwuKtHTtXZg2Zha8PFu9a9hFdLFbFiekBhfQXlEg/1lpSNDDaswN7/wWtQ6vtPn/49U7y5Ec574tvZB9udYSCiAjszG24ezkbRfoKbWwzbPIHK+WB2RsrhiLjMQxdM1gEVSSKl3auLi97fIRRQa60gFMog4NsiqnycmVJujkZuJ9j0aqIPy7a31eSxIlWO/Ki1b5UTQG80qeBqO6yB1arqOexhk7ko0c56husndPAoXlmnHRVezAAAIABJREFUisbGRaBbBQIZCZoE/NoCbocRT2SEiMauVDw2gGA4Dl+I09Nh/OB7P8KpF17Ati0pZP19RDptnbcR3kbXsQIhg1tsNsjq7OlwJX8GT2+2e1l2+YJ9cVakMBXLHJ5EoXAP/ngTmbEo9h/ch0QiKRKVHFaUzekH5hdnsL4yj26viWangEwqiva6D3OXG+ghKYGSpLd2y9jHBDij5UOkH4afHYpAAZO74oilwyhXyHxWCYjxLdsxOrZVVIpkwLTrw+VLS5i5cgVbBsewemYdvWJT0vN2MIRyS0ZVJZj6IzxUgmKLy1KSlH622+MM4JQ6adYQoIgOgVpiNjI7xt/7aNOto8f7FIAvO4DJG27A9utvkA5OwMcJ8Cb6vMftBvq9luAgDCLdVlsmnkVBwN9DdiCPcDwj5RCzECEcy2gbcZmOo+TIDhL/ge/Nlv/a6jJm52ZlpGBlcVEImuFAQEYGVtcKYiNDAaqh4S1yTY1GExdnFgTz6Rn7n2QUmBwLYXJ4DO/5wO8gFh9HnwqB9SsoFS8hmRxELLETfmgpx/VMPGsTWVWGU43ts+cQtQ63ltrixWg0s3db3/wjJ9PXCysIc4rUBGVm0x/+yEddSNN85dYzBrhgsFH2rIKeXpxGMQzlnlhCnwBCvS4adfomBwzPhuWMtpkVkLXDW56NaDVGNqUCNptR8Ssq9yvmxIfFL/h3ZVTKZ7BRXkA0OoDB7D4EgznZbDJgwvpa8sa2Wr7IyAP1irXu1jki4svK8jXhweMAwfa0CTCGvOfcZAMQK3Sn2Rjvhc65qKWKxXb0s/fgb1XRKi9K0ApG8+j5YghHqWYWh59cDPGz4nUwaCnBqt3uoVop4ftf+xairTa2DwYR6dZ4o9HiJiLdoEsRdzOVLjIfPfgZbchwZRpOEppYBOucD4FLApCaUgckY+jQbTTRQXwsgh27p8UbOsxA16Y2cwClchmLS+fR765JWVSslJBIRtCph1ErBlDcaKDb6iIRCYsGSpu4SqiLfrAjbX1WLomUD7k8g2fNYZUHAglsbPhww9E7hEjIe1fcqOLEibOosvwoddFfCyLRDYANawHWOU8UCiGdzSGSUGtn9fbqSlAhi1joBJSM6HVlwlvweYb2blsoNPx3Bh9mX+1+APVgELvuuANbDh9FLJ6Fv0tsj61oI28ih5fSK0ifIHm122mi1aQFS1DAaWmJyy9yd5QXZafGBRqRw4cGASyjOgJwS3ZDH6daBfOzs7h08QJWl5bQZGeoT1+qDSnF6jWKlyWRyQ9iba2ItfUqmo0+4vE2JseD2LtjL97/8f9TnCdqdc5BnUCnS/cEP9KZ3TK+E+CAsqwxQhL8HNSiCcv+sGvY7gEbSCzRVQONp0vkSQ60kUJDvnUpo5gFaqbP4dI2PnAtmc2nf+8/KuPS6rSYBowGGSX92DKI4LFiIazdqjr1PTYpKu12OtzlzdjxdDPUZYLM/z85jm8sZhjSkWLt2/cVsFE6g1r1Mjo9ek7HBLPJpncjFMqjx5vY10lbnmGc+O73aqYm0xkZez3Wx8obbR2QTP7SsIMNSq/3ww1OXmKgiW6ef1UATk6VdgPNahGJeBrByKAIWdl+NMHNTkdBxEajgVKxLFYaqytruDRzAUsLi8iHwrhp+xASaKDdbqDe6yAgq0AXORcxU3EOfAfMumeQIV4h7O42Z8iMpIYJTkSp2n5KJPTQCXeRHIshkqYV605k02kZe+BCYhq/sHgKwVBB9FC67ZBIT/qQQKsdQaXWBBn4uSTLGB8Kq2WE4zGSSrBRolh9H/FkFANZPzqtdUQJuvroPJHE8nIPN9xwp4DCHCxcXlzC2fOnRT+msd5Fv+hH1pdATKa4A1IS0pQtnkzIJm9wEDGowYYaNuw8tXscbeGhp1tEuHyixKgdKmYXBHHJt6KPfHZqJ6ZuvgWB/BasF0qSaYRCQD6fFRvcWDwmXSrGD014re98D6021QhbQgTUA5ENBx5qFnJQ0zw70iP7RohvSioludM2Q1h29Ro1LC0sYGZmFsvLS6KUV6tUUNxYR4MSfAQJIlGREO33qxjI+XHT9bfj3e/7JBZX57C89jwarVlU60UEQhzrGEQysQfZ9A74fUNKaAUHJvXzWzxA1/xmZUrb7nZSE8tFMmmO20nuo1qlHbb6uKm/PLtwLbz/WsSzfvc//HtHHMvpqJj2sC2htAsjcVECDWtQ8ivIsxkZHZdu1Ca/KJNgKa/FBBsj4L05urqZjX7FJ6y1c7dN8O00ao3zaLUKYlMRjsQRCdPwfhK5zF6Ewww4htvQY/1cEoBYGt9GhV/KNPPAlcynYJn8vVUV1IvaNM5gA7xgMyaz0Zu+mU9kTwlmKwKhtdqSdaRSefgCBM5Dsigr1RrW1kqYX1jB/PyizL1sFIoSHGTWJKC1eqzfwf6BFLbmY/BHOwjE1fWS/9F/WoIJcQO+DwHIVgetehNh5gStnkwRC1VeanEVjGJ21A8G0eapHA2gn+ijgTr2HdiNfTt3okeJ14Afy6vLmJs7i2isil6nIYOTbPPSbK5Y9iEYSqDVLGB0KIRErCXALElthWIPxQp5LEMolVeRSdaRSfWU8UoCXzSJhYUGDuy/TWxf1wvcYNTmpXwIvZRCaJc7WD3fQzKcEkA8Gk3I5ucQIx9lrVEVXJ2lTYvFi78vOiwi4iWt/5B4WUsGFArJyIcInje7qK5VUFtvYPrG1yCzay8WKk2cOn0BFy5cED0gtvq3jo9jcnIc4+Nj4szARUO2rtjz8FVtZmp1oVaYo0mp/obdrQ0Hg0VKtNeDwf6dMp61QSBdUbbDjaFVtVLG4sIcFmZnsUbgvriBtdU1NOp14c4xIMbiLdx2yy049vZ3Yn7xDMr1S6g2F9DpNoV9Ho+mEQqNIBadEg81kcyVN9eAqdPxtuXtHrnezrDl19i9rpKfFK2nf3lYMkuC45XyuszXqaA/n0kb/+YD10Dq++1/+0kb0FQIxzAIpcMj0cfIMZjuGWthpoUc1ovE4hgdnZCakxuXuIdq32yq9BwCnZwWRoBLG8n6T+q3raUFfA202ssoF6+g05lBpXoRHabkPbVVDYbiiEZHEQ5vRTo1hUh43Jz41EUmF4RcCT55djGU2KU4sLJJFbexTgf6oTSO6gPQkkuReJsWEWjkJudgnzhPmmelXA9TB8uEbFdSYYAt1hFhOjMhoZvh4tIGLl6exemz57G+XpCyKCh8EeZz6prJa8+F/NiaTorWzPiuAcTSxBZYogQk2MgMDpd/m4QzCnI30SJ+1u2j3eigUW1I5sNshYPifF71Rk3qf4LUmcEc6qhjrVZAIhXDTYePIE5N3GYDp8+eRrG4imCwhVyORnAMZqzmUuj309i6bSdWV+YwN/Mqhod8SFCIvBvB8kof+ZHdyA4OY2l5BqXCJYwOJ1CvV6XrViwSvA8hEh3EjUeO4PTpnyAUUvCUJLRQpIGhgQGceKaJZDij3bdIEqFoAMFwWLAp8XmPhuQzsPMUjgRlxigcVT4JhdrFO0uAf312cjA0+7hy4hKunLiMgW3TCA+PYWatjAtXFtH2B5AcyGBoMI/RwTyGR4YwMECJW58YypE7lEiyBKYDbAV9dtqktLfOo5JC6nuZ9SIlibDLlezgeI3JQaWdEBFVI4/NqsNKYKIUbweljQ0sLZEJvIC11RmU1gsyThAI1nHjjYdw8Oh2FCtzKFWK6PSrMuyKbghhdugCSYQjOQk4yeReREJjQg0RZMmUeIKWmC6UgYKdcldpBnZQWCEQZojsUHKAlNgcM5uNwgpCYd5fFZhjNnlNmc0nPvFxCRAE3qRMEi9pPTWV7KfllI0YDvOy2UE0nnJaeXzgxDIE5zHzSE4FqBFFbpqzuZ0Q52Y3TF+bTQaYU6g16O9dkHkpkf1kES6/eNLHkIiPIhIeRiK1B/HopASRTntddUR4g6WVqeWh13fJyWosP8Z0wmQcwkkblW9k47+AwjJprLwP+8AshmMxHr5PrUy/pQhyg1MyB1UtN/Dq8dMiNckAs15YQml1GRtLC2RzKa5CVil8CPv6SAT9yCWjCKf8GN81isEJekEbGQmTJYqgluBopkJj7WwkVYXJal5HB8o2Sw4jtM7UIByNoNqo4uSZk6jWNrBlZBj79x0Qm9yz569gdnYOzUYFoUAd41sS4mYZCOdQrwewdet2ROPU530F7VYJQ4NDaNQbqFZ7mN5xFGvrlI2cwWCW7gAL0m2q1miI10EqM4ChkRGMj43ilZeeRSZN/Ro6l/rRo5QFwmiU4xhIj2Dr+ISKopEzRHla6cLRE1zJfMzcyDcioM9nIjNj9KYW8XJqwQTF14jM7U65iXPPnsLq5SUyBNEPhVDjYcnp6uFhZMfGMTg6hqGRLUinUoIBlcotrBbKgglSSzmZDKHZLqqmklUSkIxhs/aTzdrtIarLyfzJrK2r+S1SGgvWpqub64ysc6r3lUoF1Mt1tBpV+P0F5IeYzTVRopdan+WjltfEjggIE8qKRMg4HkQsug2Z5AGEg+PKTTLZ+aaJS2cPetMDB+p0Gh8u6a+PWq2E1dVF5XOFlM3NAdP3vf8DThX2M19YJOhTn/qUMzksmqzWOtcEG6d1x4gc8AtBijeHzniJRAYjo1uE2CRBxJIQ+5xlMnNJnqDisBTt05AIa61TaQ+zhFL5LNod6rvOo9nhTfbJFK2PIJ4py/gAg/4UMqkJ+AJbkYztQTyeQ7vFjU4yU0i6KTLeYFw6HXO6TSWVcnDsIrFlkgYkDbwy78RsjRuawcYD19tpcc2MtPtVKa6i0w5iZGw3ur4QTr1yFmdOnsNwPqPDhskYqoVVXD51GmtXLqNVrSBkZqOComGsZWQ4HkRuYgDbj0xxjwgHxOoXi+OjgJsqpSACXHJd2iFgS9v7i3M5WgIz8LB128czzz4jGrnFjWWMj0+IR9LWbbtEzuDVV17ByvJ5bN+eQzwRx9JSHeVyAFvGtqNF2dN2AWtr9PLiYusjNzCIYCglwvfz87MoFeawey8DVA1Liz4MDGzF3gO7xHK2sLKO5599BgODVPdjwAmiI4daHBvrHezYthe7du2Uy+dnFL9zOu6aA8+m+l7JEnlWHo8tlo+Uh2DbuLZSxouPPwdUKK6lWXcgHkFsMIvU2Chy4xPIDo8hnqJsRF1KP/qhLy4XsVGpYvf+Hdi2fRydHrklzLCNXrZwclS+wm7VTWWUzZSNy4duSn1WZsGZjNzoSxvDDx18ZoeRGZQfkWAUrWZRIIU+ZlGpLaHZ3kAgoO8qWkayh7jmOe7DafxhRCJjiAR2IJel5hMZ/kbkzQsBexjCbtzxEgA3ByFGxBY1bVYXRCnS6fb6+/jwb1yDxMQnPvZxSQ3t5DJPBSv8zfpYgogzf8MZlIbU2uyApFIDGBoeldNHGqG20+TYuWgqKwvDAGkKeJswbvEUmc6toVI9i1KZ9PoVNJrz0vaWmyikOKamavHrC5BVmUIyNgE/HTGzBxAKJNFqcUGoyr6PSm7C0tTMRtNbfr8SroRdabzJLWmRl+bMRzHQWNDXUes3rXLzZKyWh/OgfF20a1Sgr2FkdDdi8UF865vfQb1YxJ7pIYyM5ZFJJ8CgUlpZw+VTp7B4eQZ9MvmY4Ih0DYMI0PG1kduSxa6bd0pHyAYbx47XvKkTbORaNReTcsLOh8khQK9sVy+ZwPfJM6fQbBFMr0nHhZkpZ9zolEjJhFicdiAttJsdrCy34A9mpU27srKATC4mgt6VcgPBYATNdl3msKZ37sK+3dfjJ0/+ENM74hjMp1Hc6KDRBIbzoxgfn8RGoYAXX3wGYxPG3rfDwB5GreHHykodN99yBxKJuJSKIi/GbpuR29RulClbzLPR7Fu5XRLzDSjOKWnyWkorJRx/+kUhJUYDxHVCyA3nkRwaQHJ4GOFMFr5IVHAPJlDNShXtlh8LSxXMLhewbc8uXH/TYcBHDV+WUqp3LKMMXdXpVT6WYcjbrqUNLJafZbN6uzdIv+Cz9mCHuv6sRTD3DDV6OORMs7tzWC+eQB/L4qHWoVulhLmWjKj0eiHpXkaiWcTiw+h1B5HLXo9oeMK4j2xu2Og21PLKyUSuCj56yXpftaLpo91pYH7usqwZdgt1AJvB5hpa35/8xMfM5ndBYF6EDLyJf7cx/zIGb7R4YQ1HywsyTgfzw6LjIciHtKLN1bMwlQzGOAQId0VPXsVQ9KZKGixAGfGIEkqVi2h3ZtHuLKBWXZPUmG07xZLIvSFQGUEiNo6QfwsSCfJ8xkU0qt1iS44nBScVuvBJa9kdg5d6WaQk3D6TZT3LtVk2s3NzVZVf63/berUYli4ub7ZG8aVuo4blpTWMbdmLQDCLv/vi32IgFcGWPKd+SYYsqaYKeS29HprVKpqVlgzzcWMzjWfKmx0ewNbpCYxOZhGKsL2ogZ9ZiwWs5Tx3hkVd8S+tvXXhOqJegjdpMOIJ+PKrJ7C0soBIuIN6bQMTk+NIJjPYKDawsLwh3kWctUrFVfKA7FtayZJfQY5TKh2Tblqcdh+cJq630GxTBD2P9dUKms0S6s26JFvpVALJeAKhYAcZdqp6fczNsVulCnscfeHw5XWHbsL2HeymqBokf7F0EhDd6MLY09SWrhqMWOIa7Mw8KxmI5LJqAQuX5jBzYQaNSlWeZ4RlapwAfAQ9ZoEs1fwhUeELSElKbZgBzK9WkMyP4Pa7XoNQjNl1DT6xfdG2MlvKlteiO9L5n5vtmKaCi4E6tDYXtbQ6S7aqEGdMPjmOqWQRFF5WFbXGIjbWT6DdXUCjtYRWU6ev1fQwiBhV+MLMMscwkN2HUGBKNKF7Pmr3KE6p+86UgKZ2s8RVNQX4+eCxDU4EpJcWZ9FpcwDXr5SAUADvvxaA+BMf/6guStHdIDtViXleko9ySlSMW6x3my3BAhhsBgaGzEmqgLJkMsYlYdNGN9wSBYPNqICzMDS2yiLrVlCpnUezfRadzopwEzqUbmTLkWllJI1knODrFiSj00gkJ0VKgGVTp82br2LnQvgz2YluPmNaZ6poK4mhRCe9IuuoYOtsL0FRAXAT5c2aUqDZdCAktnbRqZexvLCEVHIcyfgovvA3fyPi0+l4G8l0BPkRAnhhmXviZC8N/9pNtlbZ4Wui0+JJFcDgSF7mncj7oMKcao/Y99KAbruEqptLpTiV45BOiOl0aPqujp3yb+xOtTt44firWCksYzAbQ62+ITNW7Q7N20IYHhvH0koB7WYd+3ZPY3HpClqtBjLpjBAmRfu335DyjuQ8EgMjkRyq9SbK1TX4+wlkM2NYXtuQz5QfHEK32USzUUQXRQwMZVCttlGptNHraPY7PjqBg/sP6jS7yRxc5QH17DYNUV0sVs/Z44hhkXuWZnz+bSoO+kPwdX3Ssas16uj0ujL6QexKSn2asvGD+EhL6EgLenlhRby0CpU+wpkh3HH3nYKVxJNaRsuZxN1LoqAnszHtH2etOZn+VS1kt1w3krJOdmEzfs06/H7KuKbg98X1M5Ph3FhAoXQc9eZZwShZ1vDnxaJpKZ983THksocQDg2jR9EvwTs1cHubM262YvOaTcWg7tCrrkuzmw4KhSVZD3YEgoH+gx++BiuX3/mU243Sh2jHy22Es/Ymmkox6DCz0WCTRTY36OlgMcW05D6dLzG7Qk9Yqa0NF8F2oSz/Rs9ceZCdXhG1+jk0GpckgNSaG5IuhsNJRMMjiIRHkU5SIGgU6MdBgSl2rDrtqoonOdmM6XQ5J7xa2truk2YrqsnBbgBvmmQP5vtlUZhn4Q6Z2vahazdsg7MM0dVLKBVWRWN3IDOFL3/hr7F96wB27BgWYaNASAOflYjgCU4sgeJS8m6UTOBJHTJdPUlRjPMF+dLG6UIWo+MrZUpT51QyC8d0HuwmsB0TNnMXV+ga8DLarYqUFsxOk8kcduygc4UPTz/9I4wMRRCLEUurIRzNIp0eluBPz+h4nJ+DCz0IdtvhSyAeT2Nl7Zy6GfQiIsxVq4awf+8RDA5Q0rKL+fk5rBbmpTSi/nI0GsPo8CjGRkcQCXEERZ+DkEjNQL4scumKWua2eQYGp9Ey36T6ovesbHZ2UnQNmmdqFCEdkFRVzo28B1cfCYA92ZuFlTJOnZ1DKxDH9bfchGjSj8GhNHpkL8qxSpa7Zgp2E9txFvFqNxmEYESeA+1nDjKji6QSJ7YD6uob+YMxBPwJlTqVf6ee8yzWCsfRbi2g0VyTFRqP5RHiMGbqEKLh7aJ1LAo+EjBMReGVdPGgGTbc2ABkqw7bwnI7WXwGHXFYYJATVUKuw4Dv2kh9n/qtTzgBQS9Mb56S+exYgW4QMfjq9aQFSwwgneYCzDp1nWQHKjVnMhyzYZyAohtbo6zp6pjtzENXmoXSv+fiIvHtMkrV0+h0K0IrDweziAQnkUptF45Nvx8zJCvS99viOwRasvp1Uaq1swYXyxnyRmvbrrcP2qVz62J2Mx1zzZ5ApYuYwcu08M1n7NU30KyuY2OtgUA/jad+9AhuPLoT4xMDEhRtG1IBaytlQPCdE8JMzESTQGaGmDZZjylDEpB5HfVI0kxNskjhj9FBVBXm3Jk0c20mT3ZKRdLle37MLszjzJmTqFSqYru7fdsUtm/bhpXlVTz/7CO44YYRdNpFdDoh9CgnUakLe5iT1dlsCK0WqQYRcCZ3rUh50BjCwSbS8aCwTAPBBBbn+9i1+wiGhgZEzJ2DieSs1Ks0OItqecb2Np1DHSkEcpM0k+Zt5WZl50n1nj2DgyYzVhzOWjeTEKrYnsMbszL3tkun/6AlqUARMown95uCpQyWwV4QV2YKuLRQwNDUJKZ2jGMgn0FX9In53MmVMT/DWgW5vSd9loaZ71bnFl8yuIy+yOF+6d5zdog8e3+ArqXKCrapnd/fRKuxiHL5HGr1i5JlRUIjSKcOIR4do2+s2jcLB0inyb2YqhNMPFHGYjLO/rC1lYfIQjyUOsTra0tyWLDKkc51v4vf/p3/w71wu8e9P59f/9YnP2azT/NwrCuBm8lI6cRpYIOka/9dXRWTybSp8xQVp8GavSnKK3A5LNqX13+WIGCfgsQdekSxqyV5hgF2q6jXZ1GpXEGnX5OsJp3agVAwD/RYi/JpGx1ekvraNSFgaZtPH5yt7bVMsriMW5rajUkRKQWh7ev0zNM5KWsQp5YgzqIw0+XyMSR76qPXKKJV2UCj3MSVi/MyrHjddbsRjVhxJQ3gUpKZiVt50CzTmGUZVqoChfyjCS4GvDa7Q8lAATPdrme3Xr/cP5LN9N8kJHIzCDPX1OR0/hThKaBYLuOJx58SqO3ggYPYtXMnTp98CdXKFeQGu6jWqeESQ7lCakEDw8N5xFI5RMNtBNsrQCiNSjso0+WlAkW7KUPRVZO2QBjNWgRDA9ul40WhbfoWkaDoup9q9khsTtQHbbtYXCtcBT7pNpnxEOE7yXwbS2uLq+n4iHQgxZ2DbgQqOC5jHEa+QQO12rVwM2tWwu6mbma2nDUQhWTYmHNKgUgYew7tF68mzqFJyWqFypz0S0sfLdld+xNnZMYA107W7eTM3qFny2LXz8WsMRRMIRjQzEY+A4Md17y/hU5zGRvrZ9Drt5HJbReyK0Fl0U0yfmS6WlUXyelIOeJY1ivNNSqw+lVSplq4w9Sves87AhCXywW1izZiYP/u3/+Hfz7YfPIT2rLiSSJ8DNO9kQdm56KM97cat5NBzKUawNDQiIqdy67WxW1d9LwRWq/CRnCXhWtrWt0D/EQKgspks8TijvBQ2u15VKoFGaMPhwZVSEs2FxeTqH/IoCHLKP4MGQiVm61psvW9sRmVA+wa8pW9rZslMjRYeYFj+7Wb7ppFLEZ+6tvdqa+hVV5HsAsUlteQSMeQTEYFvdd7QL6RLhyxfucDNPiSOjVqZiLMVMNK1rvHtrjeSdUcUlM2pci7XTLiFaKlLJ5IOtFrsQ4+H2527cSpZAP7youLi7h46Qp27pgW76Lnn/sxctkorsycFVW4VCojDo4RBmSEkB/filbtCnLRKjr+PEr1KJpU5+vRorWGQKAr1iHVWgfRSArZ9DB27tyFaISDgrqwBfh3nCY0IMpAKDskNvN1TlezguxoAAOMcJ84x6RrRzexzuVp2HebEDaAif2L3kwFj43cB++jek4phsImCIMNhx0pNs6eaHZoGNFsFn0/Swfd+vpU9OdJFmMyX7uuVU7EZi8GqzSzek6n03P6O1+aB8aAyEATCielEyuHOVUDyE/iDuw10GpcEqWDeGIn0KOtEa/FZMwmTZF1Ys58hUIscW+zIp/2m0zw5z0wwd7uH9PFx9zcJTQaJYQZzM2B/pGPXkM36jc/+iG56Yzooo9qPGRsGigRzrTvNPhwnJ4LNoihvAYbRcOVBOhV7LObWDaIM3FqMQ9bd+tJ4adcRKBi+r9EHoXFonMl7QXhFqQSO+Dr59APNIU5KTITMv9E/gJZntTPpem5nvScpeEvLkw7bOq2vjUTcBeqfk6dEDe5rMF6bKnk4DsmM3FKbMEONAj0W0V0KmvwNRsiL0nWpRIjTXdITnXiMqruxgdMbRKGT21Zs6mnIC//XfgWhiLA+0taAk8UTY91EfEXKQuql6ODpWZmw+n+WbDb+PYZXR2eefpZg9xcxszt0qWzOHnqJObn57Ftehjbp7NS/y8trCISiiGdH0K/vYjhNFCsRrBe9gvtgPIMk1snBHO5dLGCmctVRCMRXH/9IZGUEOazaPCy1FFFQZVa1ol/aa4ZvMOuPzk5jQe7avmasvgq2Vo32NihWmW4anlg15w766cKBZpRSWbDrlSvL0JQDDbC8SERs99HrdNHIjeAaDYnh5xmRW4Qsc9A+E621DZrXqsBGwjtsavfq4HKM6fkwA1KYlTuFr2oEjrfxEO264c/RHOANnqtDZQ2XkG7W0Umuw/J2JQ4nZIiyrLUJ6M/5KkjATXIAAAgAElEQVRpxuvV3vY2P2wmZq2J5VASUwBimj7Mzs7KvZqaoj40sLQ0Iz7kfM72QP7QR64BIH7fr/+q2WTaOrSRyqZcNohIN0oiuJKZmNnkB4cRjhA3sSWLhJWfidV2Q29uW+oiczpfLBdIUKKDgnhHM1NooFqbQ70xjx5qiEdHkYzvRjCQYY9GTyJ5QJyypY9N3Xj/mALCAwDLw5WU2x2nsCp7ih9pm9hmt454Eje/2N5qkLCvtbIVMuktYuya1XVbRTSrawgwxRevaTozUsxdByTF4J7VEgcFxXaFc0/WL9zMNJmgI/dbJouVVMjNYFvtEoTM+/KGs8siZYN5RvJpTCnFjNVOqsu5b3BITkRLoAnTe4mbK4yO6CC38fTTz6LdJmN0GZOTSdRo7xIKYmw0hXqzg7WlZUxPDmGjXEc36EM8FcLC/AaatRAyuUEsLlXR60eQz2axZ+cuZFJpLR9tGWrLO00pTJamx6/yT0zmYJ+Z6ZDynnXEisWevMaj3QQpC3nICvCTXawMeO+zlQ1uPM40y2JA1+zUdjDtz+czoO1MJJlCLMOga/hMztpl0NJs1GHauyCNc1BfXc7r2reZhIvVWB1jVezrIein11dWslAZlehyPVACdwEbxZPo91Z0OLXLEZmDSCUm4OunjLSHBgw7D+gKx1lA3RQSFm8kvcUoUtqum15hXwiPHEuiQNvi4izKpYIoQsrUwP8XgD74kWvQs/k37/s1k3qZjWRugM1ozB4zNieaaMliQADDQ2MycSobTQ4m+8G8dahnzsi4FuqN9zJ3bcljNy3fpoJ6Ywbl2mX4mclYPZjIBJLxbfD7mTLSRZOgK0+stkiJ2o6WFikWGHaozXKaaEfHzWS8wJyd7VI6gOIq0qVygo3BmowGjk2CVIKRr2I5V1dQjl0lMS1jd4GYlJvh8aZrnGQdrhvLgp+6cC2p0Kr26/fa4T7p1lBv2KQqBEhJsnLEz4z4k7uZvPiVya5kiE5tbwWbIk9KujpB8ZXidXNOh7o4vNZEkl5PPATCKBcbiEeI/RCYpv5xAGtrdZSLHZpnIRROIEvBqrBfVPMkazMdNM07tfRTaQya4gUlYNpWstwPE/ztuIhmKVaDyB5w2sywB5lYtsgGM1mNFfA2mJeVTdGy1+VMETNTqxz6gxsBOQP+y0nPJyTjOGagURww+Oz0XpokxWxuPW/dVrP1XzP33cONslQQ53A3n5sHL7PlgD8lXBstjVqE6dDqLmBt42V0u8sIGOkIprLtXhLx+AQyyR3wI6f7Q56ngucWBLbr3W2WmIxLsEMrJq9r0n42+3n4c1ZX51GvlQxdRrlm1yQL+v73vdfJRJzbJkCQdgMcRN8GIZ6iTOMZbPKjCAoxy7bldMxeN+DVvzvZrMkS7GtsOaWi5toJq6PeuIyqBBr2VUmgojofNyS9hYeQTEwiGBjSmynBpoUe3Q7lIRGA5aLQU9PWx7LpzdFn2b/2Ydu0XUol8z028PDfbPYhuZvBZ7x4jpZYihnINLAJvtruN4FI+CMGB7J4hPyFGdxjS5zfKJvfjHLYo9q8XgOTtxR1h+ecktDJ1LRLpbNhZkPYb7dtUHOP9CTTdrpOajEOtk0GEEBP/Joo2crMU8F0nc+h5bA6LMqzk2jOZyF3Tc4U2wlROQY/OLMluJRlp5rAK6WuoR1YPMcJMC4I6BrQOV5ZukFsWWL3CDt+IjnhWL3orVMYxS2vFG/RzNZCAg48KoOvRiTLWNWqVK7pnlrWr9mbepDq/rFluWpBGV0le3qbbWybD7YNZctIZsJcB0F/GpFQ1uCSNVFbXKeJY3tOZR7sgiZwLaZ6CcRjk0gnpuH3aQfQSKl7kgq7CMxNM/dWrtCU8AZhMjdMQXV7QK4XlmWujp+Thww/57UFm3/9qw6jVrEZ5TO4a9q7UDWrYU3LhUSAmGxe9aW22YxtaZsY5p2q9txwifqeTpXkGjxpe2XUGjNotZfEbVEDLV0MmUEZfdhAGMFQDsn4TgRDg3K7yWykvASTXu3MmM1vQF5J4cWu1WQ5HnzJAmC2W2PHGix+Y7MhDaD6n5c5LIFIBLgM9mGIXxIcZcDTlmjmZDYSqgqG6qKXrMiUsVLSicujRQPcrMQGG10YxiVTgot7CMmGNYteZ6bsKUsaz2aVQQnVJnuTTSHXQYBaMy0Bmq0ukBDZfPD1GHz66PlbghupICfBWgZV3mPFzRRTMqWy2eAueG8DsBIQNYtkGm+DgCXPWVzDlQaxz0G7bN6ZHwMQG8KfE1Q8ZY1z2pjrcZ694bnIHbUjBs5NVWUbe5t55WLWaOgHtsSWxMCsA2vL7CDINig4WZALIXjinkkxeD+p06TBJhyi9ShJicuo1F5Fu7GBgL+p7q/UKhYRtY4cVOKj5U8hGt0m+4PuI3qQulwkb0nnZBrm+vhcpbLVlMht28pFcp0DG5QGrRRkz9tD9oMfvoYy6n2/9ivOgvDEOwcklbBjW7RGlIjgEQFijipwrEFbiOa6TCtRS3O9YAsO206EBac21dG+NnrdCmr1y2i3l9WrW1Jm07Uw/s1aVDKY0EMojWhyCrHwiHQmOt0yAqK8zxOVQcfwfcxEt81IbMoqn9d4L0k2JNiM6W54gD4bYPT12v7WmS8tnCT4SKmlJ7ei/0bewjuXZVerCS/KIzGBSJeEA7LbY0Q3jD2RzbK2MgFm4Vrsx/wEp2XvnHomoDmnsZHe0M6EbnSnFc87YE5uew1iQyMtazsnYxjZhvqhHV+9SFmfJqvTFrMKzNv7ahIA50SW7MZiF3LYsKRS/V1d6ybDkxJSmcS2w2ZJdDYrdRoU5pk4rX4TsxWPcIoeuSqnU+lwYpSrZH+mfdaadVk5FEsL8ZYZnkzeZJLO+5sdLddnixMjQWH/7L0/DCA9ijpLsyCFSCiOWn0OxfIp9LtUNuD18eClmBen3UkKpa+6vXYeVsR6xpFO7UXQP6RMG8MqdzFW+2RsyPEefVdhqu6DEz2b9fVlszf1dR/92MfsD7G5uBNe7bfivb/yywo+mtNaAoOpWa3gj4KrGskFqTfBJj80IkFHH76J1AFudnsSm+TF5F8O+GRPc2/61q+jUruEdmsFfh8nthUAFGdIOi5IKaJmbeKZzHkR6or4xzGQmZZVxGFOtgaZdWn5ZdjMJkDbToFkKmaC2wK+vESHc2NnuExwUJ0Um3+YAOFTozibuktZYIBe7wyKBeg2yYeazy2jBE73xWxWjexGOkEDgV2kNnhTZ/jqrEcDjh4X3LC2JLEZmM0CTIUrP8oO39rGgHR9OrqB7ACe3lcCqPr5uRwdvWbBYVyhFHeiWa9DM2UdjFUpCO242c2sUq0apHX9KQVD2/IaoaSBYDpP3uRAWbmmNPRMVlusxum82IzJbHKLXdggptmIMW0zk/HOae90JxXTks9jWvYucVIv1OIiGqT0EHM6TuYv7Xvr6A+zYCNZ4glG+nM4q0VWfFeCTTScRK0+j0LxVaCzDB/3h1HK07ajTolzbsvvoxJiB305/IYxmDuCsOjaqOW0+8sLEm8GjLXqM5mlCdTebIh4zczMBWl08D7w2V6Tb9T7fvU9ThS3QYJvxHRbWAnm1HGJffru4VAEueyggIM6um9G5R0bjE1Vn2UkGGaxizk4D6Bvyqcmg43qwkqLlzczQL5N1PBO2mInRCHxgC+BSHwnErERucFdCTYMMOwAUedDMy4vbqOdD+MBbjoSDvZiTmC7kGwAcYKH4SDYACU9OSnNNIewr7edLTcj8nSxDMhrg5sNUDbbk61uLHQsbd9mN3ajs0uhWZuezMJ7svNtJpvUjNTgV4HNejx2Y3AT6wiAgqy69Y0PFvt6FFwPBmQt8JdsDgGVNcuxvCwbBHRBmoVqApPGA9dtVNr5wv/RU9UWkYoBqQ2KBCfDDdF2t8GlbAvZvI99PyH7GcKoYE8eWFO6S2YkhYGMolhU9bPP0BJVbSlkn53eFxMwjZaRXre9Py5GJAWGDYg2SJqWt1ZlFlMyjHybqRoSqdwfG2BlARC302ATCmQQCaXh89dRqlxBsXgc/X4B/gDNGKPaCvdzxCMkM3bqHkuRsZyoWYZCW0TgzItNus9I94YN2hY/smvQgu5XhSgZJl5cmtHpd8aJbhe/9alPXUNm88v/8qpT0vBq2BIU4eaetELtRKjgDMLOjCKTzclDtviIJfbpA/PE0J+DKTivMadXQOr8JhrNRTRbS9LVkccpEnYKWkoKbXRd+r000slxhGOjtAETaUIGG20lM+MwC8Mpe0zKaDAc5+Y7w5qKa0habfk1RhtJwWGXl6PdKV1s3tJLA4fWFvbn22BiN4YmH8bLymllW36S67LpFSzTElVLFI1qZjsZIpktDKRrwm6MnNRuG99ZXIZM6EJD5ik5ZDl387sP0OAo9r0N/qPAqztdrmQwLZusNYi8r/FPd8ThHWdV73u5JDQr8WGzIednmGBqg5dkWQbYVcxC15sjeeZh7OrhoU9MZ6Z4yruKi5461SZZBk40C8BkNdoit4eV4cmYQKOf2xnmclre9nmbKKx/NFmZkwmaNeHsGdFhUpMBWv1EQjnd2L46KpXzWN84D7+foyIMOGyAaICn3zf8dQQCA8ilb0AkQicSdcOwfB63c+YOWm5amwb9cCtvdyfb13U6dZCLpb0MZjb+ayuj/tW/eMgh8tnTUk4vk0ppV0rTWz4kYRB3uqLKT5Fo3YQmgzDpsKbq9iLNRvIOzTkx0DlP9ESV5VBBozWHZntZalIBWY2kpyymADOaFBKxraLUR0YnSyyCZT0CyvJ6vR4RvrIG8k5pZIOKGzzEVMyIY9kFowmRBhU3ANnsxYxdmJpE38t4bwtHRk8qK7ZlT0gnFTXBY/N9cktPzWRc+oC9XRaAlDzDrGstVdwTV9j4ziyMlhpy/U430RqwGathh71tShKLCZrTWH6aTJzre9hywosdajDTq7TZ8WbcQ7/PfexmmNGWQU4mowHr6g6UsHqtBpHnnjsNPTmPXGdSzzlnYpArq6CKjNoOtldsA6WGI71O+1mdazb4jnSZDExgpUqs9KdFhDZlePaQ8N4BB4PzXKkDYlvZELX+pUdaJEyQl4ct2/o1VCsrom/TbM8g6CcLSLk+3T4lQAaQSuxGLLwDvT5n2kiVVo7O5hJycwboxdDt17p2XNqI3Q/9XhOXLp9zmkJ8/W9+/Bq8vt/9rreZ9N+UNjb9NQ9d1MVMOq7i3CxPIOLjzhCmyQhc4NcNNjal1d/dwGMjvqT0UrdT8pFf8ybX0GhxrmhJ27E+I1FKpZFgDon4OMIUdEZERLCFL9FrSyvW+gpKKSVyCNopcoOIkdOQxamZjD35bNqo8hNuNmHLJKclTmKeyRIsJuMtY2xZZrk6dnEa4MOk3Fq+aEC0ZaXLGfGCnxarkTWqKKWjpayELdOVsttdTkEbPHRl24AjXyuhx5QxdrLdW3xYlwCNPNKVMoeOKxHiOU88wdEGAIuZ2EDkBFajbe22vd32q71PUkaaJeTdIM7WtP9o1CM1OGnmajV+nMPOZn82sJl7aAO6u903f34nW7QKAobK4YDqJou5euzAgtoW7L86y/ceIlp+meDq3e0O4ZHrLIJwOCMtbC07W7IfWq0FbJROoNValj8L3yeQQjZ1ELHIdslmtOVt58002NjPZTNN5/nY979KQGtT4HYCehvnz59S6RPznK6pjPrlX3ybAQR1wdvFonquth2tm13YmGx993yIRRMiMSHNRiclddvf5gDyXqu5MF0U3iDkpHESbLRmpQ1Fq72AemtOzMSkPetPIxGfRCiQl0CjzDBiRcQmGGzIA7H8Bop/6QiBU2d7xhOUh6Ob0BscNKBogJIAYu+mp60pLGAn2GiGZIl/NptyJRP158umMTfYaunYboW+z9WtSZsnmA1v7ph8j9FHVvKtmaFy5l1030nL2mRHtrwx72KCnem6mQcl2R2lYJ3AYdMnO1Kgi0OxFXP6Wz902zK32ZDtIFlpD11ZuhZsXHDKMqdx7GAb+pnc7M5yT0z4dDIPq9nD19pRD/0A9qCwYL4t2dyf6c1GFMMy7pHma/vYnczGYEw2iDjhzZO5aJfHBA+TSV6NlTj/7tkZbtAxt4iHa9dm6LRp4fyhaMOaLqdfZD7anUXpUDVbBYSDCaRS+xGPbkGvxylxxVP0RupaMIvZnl1Op8+pQU3ItutSGwWmfDeBQQ/XDs6dOynYKTN6rv3f+M1rkAX9l+/8BSc6yYkiqVNAKdwmwlrejXJwOBjZQzyWRDrD9E7H2O2UoJt2ud0LXbaujo23RrRf+6XdR5EsLhYCWjTaqqDRXkCjtiayn/H4qIwq+AgWC8HPjlcwhSTPQye+WTVoJmMcH4yQuw4uqpayGunZ8s8bLGy2Ycos01XQTpbBc8halnJJvz9oMicGqIAEQV6Amu4F+btwTxj0OBxJAW9+H9NfU16Qr9APiiWr+CyhI2Bsj0HXOF8GpTbvo+Uj7SCkP55nlwS9AJNsGc5U0jNHGQIy4ClKbkLI0pEL5b6w7ujKcDypC3Z+R4OBWaDmFBRLHF4L52zY8bCjJBwtEZ4HrVZ47Uq+pMg4jQPJ1+gTuNRCWP4LaiRDW16r3UXBUaQ801k3OcH71JFmR81qILUFDJUVJNfB+6fOk/QBpxUxiT1BqSEFRjdWx9pRsdwremfz87OLyfUiz02scIWa6JSCvG61WVE+EV/jxaGc8Gi4K5Y4aCOpBbRtduWUhSarcrpodgObwGMa7sJa0pOUHJogwpGkYJbCIhanS95ItWghi7hcuYREZBih6JR4uYkqn9hNa4boWhFZhT5vDuAJKE5B4rKNrRGfHlwWeuhKGRUMqLwu3+GaZEHf9bYHnHe29b3tTlikmfeEZx4Fs6hlw4/CEiqVTKumh7HQ0NPAEiTsyeweZz8fo9Azwpvp6ENSzRCfj0p2ywgE6YuTRa9HTx+tUQPGPJ37zQk2PrYLXUdOG/w0+1C2o0PaM4CutrYNJ8hwbWxLzy4YC7rKy2zb0U8mLYWwGPwY5sl1CCHAbEs6Zux6kGXJ35nGkvEZNfJ+1GfhACAfVhf+rh9dZnCBngQekRKQ91LT+SAlTmmjI7ISugF4HWLRYoYI/b2I2NsSbPd1Q+j6wgiKRkzLbCg+Oco8cPPw/QFKa3R6LQT8YeneSaD00fOJfBeSOBlQyHtRfpHMk5tgrlazsjgM4Mrv5ZBpT8TAGCx4L1SUyo+AOa25uZWWqyU0X8/goic3RwLMqUwrHDEsZOnACWPOl7FZodZBzslt8DVORqsmDvuonIoPCo4hB5O07NVap8WgTLe9bgfhPkVJeBgQHqB0g7E+kQ5XSJwfxIeLlGiLQzpKiLz31C42xbvZkHae0GKdit1pVuWmd3bfaF5h4Qo9t43cBoXPu2TMJxHwc42Z9/Grayc5ZZ3uPNY3TiIdn0Akuk1dVsVATyMHL9lbMtnumzebcUPPZr0dPXyY5Zs5LtGHoq1MHwsLMzIepJlu79rsd9/51mNaj8uN2DzT1KbnsQzF6dQ0B/cIEhO4GhzMIyXDdVaXxpUG0Gfi0ujdry02YW65N921gcoBADXY0Cyt0ZhDIJBGPMbxhBi64t7An8GTloGFg4ikznOj6c/mxnDKFfOz3Va2Fxy2k+EMHIqse8seu5DsMKYAbmbhChvWD5w9N4dePyHZTizUx/hIAqlkAitLFZRrPF1aSCVpBE//54BM7YLCTV2aqvUQD/cwPECCYhidng+dGoWb5tHsNhCNRzA0OoREhLkf7z0DDfEoZi5+VKsdrBU2RKYxnR5CIhuHr1+iuTWqtaAY2oXCfTTNIlT+Eoc0GxgZpmSCTDehWulhabGAWqOCaCyE8bFJpBLUpKmg3WhhebmKWovZp9IK+F3RUAoDuRAS0Z6+ZrWGLuJotJm50BeL0g1qQ0Ox92C/hcXFddS7Mc1k6D8ejCGbTSOV5inexvzcMhotBjVmMh3VBA74hDcymI+IPe/CfAnNXlDmlUKBJkZzCdRqXayVOY8WQCjQwECOPlt9FDYo8EQPrC6GBxKSaS6sFlHvRDlNhEysh0w6h9UCNZMZN3nNTcmAqNlEuYyD++lRxs3OkKVz8hY8dVT5DNXANjMsAmrLQbsmhXksfCPVVrJ4m+xrp02uXkwyd9hTTRuKlClgrNk/72m3U8Jq4WXx/I4E0sjm9iEZH0enwzKKP4+UET98PZ1hk/ewJa+taK/aq/LvdvTDBHFtccsn0LUf6GNu/jJAn3Qj3P6bHzcifJ4opvfAE17f/pY3OHWZDTq26yRZgMEupAsl/6kWSDabQyKZdrsA3o6EB4hyuxZXv7ULjJrwYIYoNdnnQmv31lBv0jKkKNKI4dAAorE8+r6oEp+sEhkjL+fAxQZFqlWH86KfwXWxtK1qwXKMqZ5lifLGkVeiREU7muABcfm5Apr2i4cyN4Gvj8WVBh597DiW11p4zW37cPvNWxEhjtSN48c/PYuN8jLufu2tmF9aw/GXz2FkyyAq9T6ee/4iMpko7r5jNw4dmEA/EMNLx2fxzJPPYOvUCHbsnsLC0ipOn5/F/j27cPPRaSRibVk81UYQz710Ga8eP4tsJoDxiWE06YRQKCIRi2PLlhEcf+U0ErEY0tkBPPGTs0jEE9ixLYdAv4nC8jx+9b1vhz8SxbPPnsdLL5zA1NQItm8fw5WZOZx8dQY333Irjt44jqCvifMXVvH9x17B2koN9959PYrldRw/MSdOC2+4+yC2TQxgabmJz3zxSbTaPkxuCWPHtmEU16riPPnQO9+I7dsyuHBhFV/6yjMyNHr44DhWV4u4PLuCm4/uxV13HsSVK0v43sOvYnZ+HYcOjmByOI1KtYELl2dx5Ogu3H70MF45MYtvP/ICCqUy3vHgLbhh/yQ2Sk1889HjOHlqHjdetxX3v+EGCQvfffRFvPjiJRw+MIX77z2AgVwMzx6fx5f/4RkM5WJ427GD2L5tCOcul/F3X/sxytUm7n7dAYyPD2JmZg6zl+fxljfchMmJvFFZ1KFPZ+M62Y5mLVbKxPa1LO6ngLlHDMxK5upPcv/vaBgZAThQr5pqmOoT3wOHfMNod9ZQKL6EOvVsOjWZpg8GB5BJ7UcisRvwRSXYCNLQI0dNDyoth2wI8AQ7s2dtsNFAaG2W7OfV+oPBZnbukgiu8/ORGvOp3/l37g81X/1MsHnbm+9zOAh2HF9imOeG2r9X7EaobEimUognUsqxse6ZhmgmeY1FtT09UvdDaubjXJ3nH/Rvaei+jlpzDn2U0G6XxeebnahIhPa7efgDKcFEmBnwP56UPBlF6Ny065xukGWCWs6NsH3Jl1DTM6/cgJRbLI/Ma52fxcBEr2k7rCi6wT5pLfb6cZw8VcAPHj+JrVMZ3Hv3Lozkwui3Y/j+o8/hyNHd2DKSwUqhhjPnFnD0poNY5sb83KPYMj6Ahx44hLEtUTz7/CIefvgERgeDePcv34dgpCf+2Y/+4BRePH4Fr71tL153xySajQ6efOYinnnuAo4c3oY7X7sTyVhcZpO4WU+8chn5kTSC4R727tmBDuL49B98HsNDA3jzseuwbXwMTzz2Y7zmzpvxwqsX8cMfvoJd0yN48wNHkYgG0e4E8fdfewInzizhztfvwutu34WNYhd///XnMXd5GR//8FuQyobxzYdP4MmnX8StR7fjTXfvQzgcx3//k4dRawRw123juPOOg2g0fXj2ueewc3oUExMZbFR9+MvPPCGaxw8+cFgsfT//hR+gVlnH+957DzLZNL79vdN48eWLeMfbb8TRw5NoVNuYnV8WAbXbbtyPy3N1fOnvn8XiSgEf+Nf3YO/WDKqNLr7x2Ak8/cxZvOmeA7j79h2S+T365Dn88IcnceuNO3Ds3n2Ix8L41iOv4pEfzWBsKIZffNtBbNuawtJaD3/52X/CerGGX/7F27B37xiqtSounZ7B1PgAhoaIT7KOUFzItrltt8nind5GgF36Whm4LXNd95s1bmzIkZ8se0/hCuKXoUAafj/hA3ad6G9exkbxLGrNU2g0Z9GkK4RY8WQRDo8hldiDJCe/fUnVSZYgo2WgrWDc/eeRXtEOhnmNvtZpMih+IN9mg02ptCJxkuTP//h7n/7ng82D99/jpjq2e+G0klizc+bIKPiZyMy6MBanwHVSB2E8v2wJ5Y2em67C+YfNE6cK4vHGtIVjw05Uu7OBbof+OAqY0UOH2U0gOIhoZBjhUNoIQVNBUEccJG2VLpMh15msRlF0F6+xJZZaBhs+jsniKG1qMyLL4iXOw6xHW8GKNShuQBuRGIrFPh59/LRkL6+7cz+OHtqK8ycvoVgs49Y7DgkfYmG5hiszazhyww7Mz7fw2b/+J4xNZvHOB48gEvPjy199FrOzdbztzYdx0w1jihP4gRdeXcJ3Hj4Jf7+J3/jA/VhdreNLX30KsUQYb33z9dg+nhClf24EeiWtrpQl0xscSiIWjaLUCOPTf/APGB4cxAMPTGPPrmEszRYRTeTx55/9JnqdKO67ZxduvXEMvp4PPX8Ez7+8iL/96k8xPBLEu991K/z+OP7+6y/hyuVF/NZHH0Q6G8K3HjuLJx5/AXfcuANvumsvQsEw/tv//CbKNT9ef8s2HD4wiXqrjlQmIkJiNOgrNn3488/8ULJHZhXJ1CD+6jOPobS+jvf80i0YnxjEtx45g+dfuIR3vP027NiewdyV8zi0fz+KG0UM55O4vFTBl/7+JSwtbeDDH7gP0xNp1Jt9fPPhV/DkM6fwxrv24o137ELP78ejP76ARx89KQHx/nsPYmFhAU89dxkvvLqBsXwMv/jgYUxPDWB5vY0//8yTWF2v4D3vvBXDQzEUK8uYyFNg349onAp9ys+5OrMR3MKaz3m4Q3roul1IXYM2uzFUEO/JTCKtjGvwL9mB5SqLIxzKKEAtUqAbWEM6XYAAACAASURBVCueQL0xi0ZjGe32qnHS4JqPIhpNIRYbE+PGZHyXwA8MUuIpZigDLnbkcrucTM1sVu9r3O2t2CohwsWlWTDYqJ6NDx//5L/954PNWx+414j+2Nd6e5PGwkUyF01VxBi970cskUSMnkEG3LW6sN5Yos0bbXXbe6ofalN80hpUYk8dzfYq2u0VdDob4q8M+iWJ5xE7Lay9E/D7swgFh5BI0EYmL50db7BRYMx1SrAtScFspKyyBnXGvsZkOtYZwgqhS9Uk723IfDIDFoQvyHKNILV2mIIcB+gF8crZZTz+1CWkB+N467Hb8KPvPoIHHngNUpkg53dx/tKK+CMdODiC2csNfPZvnsTYVArvePAo1ost/ON3jmO9WMWH3ncXto9GgY52sc7OreCrXz+JjbUKfvXdt2NxtYTvfP9VHNg/ije/YQ8GE3H4/A0jck37DpZ3lEdVQe9iw4ff/y//D4bzeTx4/x7s2zEkC+/0xSI+8/l/QjqVwS89dCN2biPeE0DH58OVpQb+9M9+hGQygLfevxdbJ7bgK994FucvreKB+46g0SrjhRMLGM6l8frXTWPrWALoJPEHf/o1bNR8uH73OPK5EPJDYVx/eCv8nBbvAuutLv7yc08AvQiOvf4A1jeK+O4PXkJ+II33/tJrBAT+xiNn8OKLc7jj9n3woYzBHPD611yHXlsBz8urZXzxyy9gdbWGO+/ciqFcCK12AMdPFHD24gLe8LppPPC6/ej4gB88cwHf//5J3HZkG157x0489eOfYOf+1+CvPvdtjA8l8NAD12H39DBWKh38yf/6J6yXWrhpbx4hfw+TOwZwy5Fp+Cg/arN1T2fV8uSteJYS/myrQ7/Best7MwSH8mDKLqsk6WY3xNXYXSRInUSYmE2gj1a7KMp81eZ51GvLUj6RzErr3T7npXqcF/QhHiMXbQKx6A4kkzsRDA7KweVew+b9Jw0aM4Zy9T51KhTbxpHKoY+1wjLKJfrCqzrBNQ1iHrvvTpH+s/1/DSuCejgplfJr9Fbwd9546tKGGWyUGKM4hkR4myRqoJG2pqGV2/RTP4BN16zOLzVsCmi1l9HrFdBuV5QEKHMirDM1Qvl8FGKim2IOoVAS4fCk8BBEH7nPdNIEGn4KMxxpTxj+TmN6QYU8mjVW7FwkUUm/lkl2y0PRk4g31f4cFeI2w3t+GqmpFnC54sNjj1/EuZklbBmL48j+rTh6aDv8BPVCEbx44iKSkSx2TSdx/koLn/vyk5jYmsNb33IUa0sVfPvhV1Gq1vDB978ek/mIBBvev0sLJXzxmy9jdaWAd7/tJlyZX8cTz1zGzdeN49h900hGpT8leFKwRx1fbUUHhWLRQ6ERxe//4dcwOjyAtz1wALu3D0j8f+mVVXz+S88jk+vhV951B6bHWSq00fH7sFj04b/+9+8jmQjg2L3T2DO9DV/5+rM4N7OMh97yGtEzefynp5GOxnH3XbtwaNcwQkjhP/2Pf8RarYddk2lEQ33s3DaEW2+ZltXk7wdQqLXwvz//Y1SqHeybTiMZCyGeyWDPznGMDoZRLLfxzYfP4KWXruDI0SmUimvYt3MUr38tJWGZyQdxabmGL37pOSwvF3Hsgd3IZ2Po9kJ47vlFnDg3h/vu2IUHX79LjAofeWYW33vkFG65YRrJeBsjgxFsnz6ET/+3v8NoPo23378Pe3aOolzv44/+8odYLbdxx+EJ9Ot1bJ3O4rabtpsuFT+BenJLxiEDwexSuU0VS+P4mazAkXU14cScyDKb5shkKNYoUhsMDMa5o98LI0xlyk4FhdIp9NpnsVG6jHa3ZpjtulPJVBFZV2nyRBCNZBCJDiMS3Y5c+noE/Cyz7R7SgCh73jGmM7iRkwloGeWlspi+mWRexeI6iuvLMozMtfSRj/7GP5/ZPPCGOzWI2I6U6NIwAGh6pMxRBhl9jY6H0MZlAAEKZ0m5YixcxG3RTNGa7EXQcAPPOJO4m8Eb+VCN9jxarVV0e+vodEqCw1h7UoJbklGYyWCCw+FgTmZAaJyeSAzqpCua0o1SIfQ++qblqBO4Rk5i03S2Ev4EvwkqfqMtbtM6N2E9HDZe5jIu4c5pyXvJz6YzYBi9gA+vnFrC409cQCLRw3vfcy/YjBYTuWAYP3nuJKa2TGLrRAKnLjTx+b/7MSYn0njowetQrzfx1a8T9Gzj/e+9C9tHwkJd6gd7OHuhgq98+zRK66v4yK/fi7MXVvCdR0/i4P4RPHjffuSTNFyLotWvC1VAbjefH6swnw/FVgi/+1++gpH8EN567BD2TA+Ids6luSr+51/8AMm0H//iHUexZ2pYqO+9IHBxoYH/8Sc/wEAugne97XrkMzn87Teew8XZOXz8Qw9gZDCKp19cwde+9hS2jmfx9mM3YMvIAP7zn34D69U+XnvzVuyaGkG7WcSBg5PottsIB4MoNoC/+uunwIbVW+4/iB3bB2V9hQJdAaILpT6++8h5PPfcRTz4C7dhamIIF868hHvvOShDh+gGMbdRw19/8RmsrpbxK79yK/btzKPTCeA7j5zC40+9jDtv3Y238/W+Fh57dhbfffgUxgYTmByP4k33HEUPMfzuH/4dRvJZvOP+/di9awT1BvDHf/UjLGzU8NAbD2PHlhzWirM4cmgvNtZLSCZj0h7XQ9mOFBhCpd2gBvNwiI/mzyJPascjDPdFeFRmWl1HNKyGlCXhkcvFFjbXekZ82ZdXqWVzAfU25SbmEA6RrqAkVu34kmNGCCCEeIzDm3kk4vvEnjrgp9j8z1YUti1OEq8dxHR0jcwYjgYpj0ibH6iUi6LYR2VDBp9rCjb33/tal90paZ3xH3Z8alTtTQh9RnqCb53N5sUehOJQSiA2Yljm83iKJ9XCtW0+E2i8xD5Ggk5/DTXRGt5Ap10z2iW8AZrC0qJCI0ZXeAch/zDCwWEk4hzEjAh7GL6WyTiMnrFwQ0wnihmP0fK1c0xWx8XayqgQkE+8y+1QpQReh5+jE8T8bDpJ3EeAur+9IGr1DirNBmLJLB77/ivYv3cMh6/LSflA+9RirYNXT1zA3j3bMDqSxokzVXzhS09i61QW73rLEcRTUXz+qy/g7Ll1PHhsD15/K6d1m+j4Ivjpswt4+IcXkMv58OFfvwczsxv4zBeeQHYggXc8cAOmRqNC+GuT+EXAmpowouujZLS1ehi//4dfFhsWBpt90wPSem12gvjjP/s6KuU+7rlnL157+06ifUIGfOb5WXzjm69gYiKK977nLtRrHXz5H1/EpStz+O0PvxEjA8DZywH8xeceRyYVwC8+eART24bwX//kO1gv+3DnzWO4/abt6LabyOVzeP7553HjDQdQbfjxv/76abRafbz52B7s2qmBj/7nvPZCCfj2o+fw/PMX8dZfuAG3HJnC/MxFTExNYGG2gEQkiHYggc9++adYWi7j1/7VLTi8N41mq4dvPXoOjz91Eq+/bQ9+4b7r0Om38fhzC/jWt48jkwjg7b9wCAf3jqFYDuB3//CryA9m8dCxfdi3exD1Vhh//H//AEuFEt715oO4/tAEavUKEtEBnDpxCnv2TiMSYaZuN54Xj9GGirtxlRCr4LFmQG5WryeviOMbaxo7b6XkE65A8n0YjDSLioazwtXq96tYWzuDducyWp0ZlDZW5GeIPoOg0SQx0Ic9h1hsEKHgFDKZQwgGBp2RGOUAOZcnX1sSohMzPVFJcSa9DsWmtMSrVEpYX1+UjJ9/vibB8zfde4fuYQOgKqaiKZ3LMCdbVIONrUtTGWYW6vOkgVWDjal2FIcxFaxTonnSsp9NOTlSv45GkwOYVXS7DXS6NYPV6NQucRKWTMFAGsHAsNjwsqwSNXmyWX1NychUx0ZBZYvdOOxHk73YrpWUTUavxn5tX8vgQ9xDhbF049o2uqvXyycRwgsvncX5K+s4eOAQysU13HR0GumUYjyNJnDy9LwYeu3dt1VcIM9cWMY3vvkcxsYH8dBbjmB0JIGTZzfwvYdfRthXxXvefR+iMT+KpQ4efuQFLKwU8eCDt2H/jiTq9T4ee/Isnnn2DI4ensbtt0wjnvCh2fBhaWkd1XIRhw5SxZCLMIi1Yhx/8EdfRT6fxFvu348Du/JiNEefrvOzRXzlK09gZDiHY8eOIpeJolLr4Ctf+SFKpQ7uP3YQh/ePYnGlhq9+/TguX17FB3/tfgznA/jxT6/gB4+/jAN7B/Gmewj2DuCP/uw7WC8Btx4Zx/33HUK71cKlKyu4eOECjh17LYqVFj73hSfRbffxwP0HsXtnXmyIqa3b7ihX5juPnsDx4zO49+49uP2mKcGR5pbKOHvmIl532wGUGsDf/O1TWF4t493vvAU3Hx5DvdXFNx55FU//9BxuPDyGh958VNQKH//JHL77veexZ9eofPaRfApr6yH85//rH5DNJHHsnj04fHAYpXoIf/G/H0NhvYq779iOO247iFa3i1eOn0e3U8bttx9BJMwVxS4RA4gWFTrmYJUJ3MxBoQMzCGuBX/N6fZWxVDFZt5Q1lhwowlhGga8PRMK0PY7psL+/itXCCTSbF9GsL6JaW5aZQLE/8hOvYbd2BNHIJDLp3QgEmDmSle0SCt0yz+JLbgvc2ZceTo4EI60gtfzyQ3hdczPnBdOkg8g1DWJKsHE4vHobrJaH+dlGod7MSpn7SZ9vdm0s18fx9/aQJC3u4RRzV5VPGthMlJXuDjtfRTTaS+j1N8QJs9NpatCiiXkwLmBXMEAf7CH4fSTFGZ8g+oGTOcvgw6lvprx9t9Mk7pLGOkXSRafzZAcyzcCmCT4MMAw0OiypSnbeCXIZeRC2LRmwBH8XcercsrRW9+8bxeRYHuFwEK2ODy++MItz5xYxNka7YuJcJONVcfFKCa1eH9cf3IJbb5hCJBHC+YsFHH/+PIaGcsgNJrC+uoFSqYHd+6awc0ceMXpG9fooVBp47oVLmJspYGgojaGRBPoUNmu2sH/vdgwM0hWxi2a9hwuX1vHI46eFrHf9gRFcd3ASsQiDchAdP3Dy5CJOn5rFQC6J0ZEBrKxuYGGxgIMHd2L//rx0qM5fWsMzz11Gab2OffsmEIoBFy4uIBtL4obrxzEylMXySgPf/9HzqDZ7GBlMY+9O2vXWcOHiIraMj+HWW/bh8sw8Hv/xGZFGuO7AFuzbOyHXIsyqbhcziwU8f3wGS8t1DA+FMTWaF+ugK4tLSKcTuO2m/ZidL+D5ly+h3mxiz/ZB3HR4N2r1Fp5+6TzmF2rIZ0NCEyCz+qUTV3DpUgED2Zjc5+F8DlfmCvjJixdko0xvzWHfzi1YKVbxzAsX0G4CmWQfW8dHUas3sbSygl3To9i/bwekmpbhQ8sYtmFDYQQru+GMKRg8RzWH1INesgRnv7kYitNNl8SHWJARSPP7EPLTqC6ljRbhyxRRKl1EtXoRrfYs6o0VKTFj8Rwi4QHEotPIpA5IJ0o7aBZ/3VxGKW7jipA5n8aUf7Z0kmFRGyUMRsus+9LFMyDEQMz3Nz9+DUp9b7pHg435WY5cowXVRXOYk94eQJevzRCzCRD9tiQhnX8huehn+vMmSl5dSm366NLD53HRRrdXkvZ3r19Cp0NLEFLno5LRhMXrOw9fQBmdSgDkHSWzkl0ianowtesgIDM05MNowDCSU5remr+zQ5rKq6EsBBX4VPBbshppjbvdK8GNzCCmDnpyUegcU7FKC1ofsukwQqTa+3uotYDvfe8ljI4OY+f2YUTjyiTmVTPjuTS3ioW5Jdx12wFMTmXQDfjQqPSxUdxAvVlFNBhHLpdFIsGpIzvFqyVHu+NDYb2JYrkknz8VSyA/mEMsquJLPNFq5QY2yhto92l05kM40BViWyxGjRPO/jQFdK1VgfVCEa1WE5FoBLmBNOJxUvw76LRCWN+g1hA3Fd9bbWQoQpWLJRCJkKULrG/U0OHAhMwTkYlrzNx8bB1HkIgGsFEqodHxw0+PpgCQSkcRDZFEGRCxqHKtinqDa4hYAN0EIlqi+DqIRv0Ih3itXWGRC+eDDGy6PPSBmjhCsIHAsREdB2iREkGn1b4PoQDdEwJo0vWSQZvrp9dHhBo3/RY6PUqPcq1Q9U5xS2or0x44LKqM6vUlmtKmhWolMaQEssJd3oaup4u16VA34L38nVETtDrHwlujp7hwyFSHOBhMmYqDa5TqCyVUqrOo1S+g2ZwXUDkQyCOZnEA6uRt+SoHKPVKPsc2l08/XsrFZjTvSYNhEDleOn1uLPepHzc9d1Mwm4MOHrwUgfuPdt5sbZ+KaUYnjjbNTtbaksui7BJvMIILiDsi7ZWK1Fca+qubTDMYzCrGJ0uflTxq5A6kRKTOxiE5nXW5YwEfhZ1qDDAD+KHoyRGlM5cR9oW6kEjlDQ1nQLqeUjCCuZkZqaKePnJmNbYVbzIY/j4FGgg2/ZlBhWWZZyAYgJginZEAz5mQGPi1QR7xEiIHBLmqtLl546TyO3HAI2WgQvkBHQN9QNy6ZR63rw5lTl7FlMIXxqWF0fC3hpKDLa2X2QZfQrjgYyFBSkFP3rM3VDVRFwrhp+Fo/+gFibtKsF6HygAhLNdEywuR+nsxCejRWrobXIaRo1vNGekNauJyil5JBQq8C3UKXDysNngJnfY4w9ND3MzMx7hB24pxjFXKvqfzYBYdJOTja5aY1VrlqIcxfSqnnbBMF1TmAKEaEgpFxGIkHAIMMDxbxElUckCeznZHrapeI81McECX3yB9Uvop8G2fPZNaKr1O9QzEXVPFZ+bk6/Kn3kAFT74mVBCVeoQORKkNgZrucIOMZajR6Xjbu2CzByWusLKsj7GXvP2+XaaowqPcZbAgQpzSr6XO2roMe58R6DdRqM6iWz6NLE8f0LiST00IH4UyYjFYY8XKXOexJBjwjC+6gtGcIc5PWkaKwsrbk43cwP3tRuGfBoB8f+NCHPCmLk7s4+YRkRm+4+zaHy6spl/r4eAfHbLDRrpR+PyVBmdnoMJwn2HBixeSKdhnJNxgHxKuzGzcIqdawfhJuJH7JDGcFzWYNidgwQsEBPaXMsKAS96TxJ6xjGWj02Kwwy7JYlApquQOagvQb1TXJakxpJQGGGRqDDoW6jN6vzXCY7WisspPipsXPTElIiTTu4pGrvku83mKpjIFBDtPxZCR1XPmj/H8gFEC51JQ5omQqLh0UiQU9nsY6Hc7/yNNhJi5yqeIpRb0SbnZjVWMEs4KCWVmZVt4SgsYki9HmhhvNcJ8sj4Oa0bJ4iDswG+JiM3o+BtjkFDUpCArLkaXNL/y0rXKkC/hpRDSe91kGFXmxxu1Asl1bfphnJgO9inVoh0F0MXSTq3aIBGNdB8Yix/K1jMqA6qzzcGFAZgnN+SH+HN5DDl0yq22ZMoK3heWJYnx8Pa+RGYR2II08qsxykbfF+TEdpJU29CbdGeufblg1TtlhDjLPjKH8jfleK7Zl+Tcyn25F5LlFjKqhbBfJrKweUxJBf1I1inhN/qZOtfc4cV9CrXYJnXYF6cxu+JCET5xIGFi5j/mQeHDp/KMVitNkxW2Ba6eZRodhl6C46XN45DMMbnPl8hl5bSgUxEc/dg32u/fedYvGAktNNiMHEnBsBmJLI/JtzMmSyeT01Jc9Y0fXrcK8Bhc3dfvZ0QQbZJzf5ZzRRaapJVnL2mFqtkqqVtbXYTS1Y+HG1glhbkCeZuxIufo1ahbvDTYW3BVUXXAgZkC62LTMor2tatWwI6WWtso1UB9qzoWow6UV4xKfaOHhaKnFByu2pH5OgxOY44Jnmk/ZhJ5IZfB9eb3MDkQIXKjsAQREH8mYwHeVD6SZi0l7HRDfcz97yorqydQ0J4HZ5WCXkBvRbC6+H21XeNqJsbiCfCqspFIOugiVOMlMgZuNAZCnixIYXW6Jbf9Kq1UnbowkCIdLGURMoBFdYGYp3FTELUjQVGqB+parEZsKnCmAJ79zo5sZIV6HblhrkyIpioCiDEachuZnlj9zg4rPO4MwJ8b58/j3Ghy5VtQJhEOcVIF038sSOhmAeB9EpEFuouXWGA6Mmfi268oxC7BqkkZojutI7aq1E8VsWSa7DRFN1psjx6r3QnlqmqkqzsJnw3WURiiYMYe4OmLK2LxYFm+gXDmPWn0N+cHD8PsS4rHGA0OJSZbMZ6VRnWTDua+27c0GBl1VXT6OEwE2fZOcDyRXXj6NSIRWTsAHP/xB+xpncbqr1FQvd7/uJsdNwb5awE/bojaBSFvffBB6U3LZvDwM7Vx5dTIsr9LT/P45be+fT4e2GRIjOlPGFhrNEjq9KmKR3P/L2JsAyXVl14En96zM2jcUCoUCCvu+7wAJgCC7wWaz1Xu3tbhlyR6H7bE1klqtbslyxMxYdsxMaMYzHmnksOXRSCO1mupFZJPNfQNBggSJfd9Rhdr3PffMmXPvff//QiuCQJABoFCV+fP/9+4799xzzxXORlMLKTqb7QA3g/ZGqZGWLl6dQ+wrhD2LT88Yyyd4GUBExWmKYaYxwXK48jcx43BccDKHP09dTC5H+8acAx9ZepmEQN+YGK0IWDWjcTiZRhq3czMzMDjPG0WJdGdTiZbOwNJZRjrwrSKTLfyUh2hKNEUMNFHOe1KhmJhKSsDnoi5qpzlnPjPdIvwnAhHriKxpmIxEFDsIvi/TEN5M7XKWdIPlWAGuDAY2f0pSGj0hpXHPZndLSdXcApQ7sPnVRJ+CxDXoGOiVoMcDRqfamaRfXSgkWOuhxHTZqoxmJcF0iRow59+mJVqx6tdqpB4hxn/Y9Aam2bJ29fQXzxbvBTTQ0X9bQQff067TjkI9RM0/1fRbjq+Rg+whQYvcHSf/sB915mretMoF21n1MhL0hCqosTRKszdFonwuc5iZu4+ZmftAaB6xSCvq61cgFm1DhVYmAgw0RRR067Q0weuRG6xBRQK8aX+8yOEcYwLFHX4Wpk7d96+rghgV/MvfeARR35OH93pQeIHBlYl4NChomY5R1nWv1tdxOJxbQK4EFdDaSKrgIxX/4n2P2eD9lYUvZUUn+c5hPjci5XDeBCogEzFWoohwCJ3drG89sWSODr/mHPbE0MpHLbpBHNLxO7lFKyQ/oxyQ6AaMBFZHPuV71NjdWVA4v2GD4J5Q0I381fE2DDaqCrXB9UQvcq1aeRM7i1CVBkt74BTVKbIzoaSNeUWI8JbIqih+JwxF9K6JRzg3iIiTm5LGVUbY8+cduozoiaobjEFV/ywmVJGMpgwMLuQI7GDgyesc7GQInVOf0s9WuuMZCHhqqjZJLV11k8vmloDiHOKIGrWaSbQkaMhNTpWDwg4mM9US2C8jdeVsV4TihGsSa7TtxPnoFImY+MzkNRlAledSLxytmFLsqAhJUZqiKAuQcoDxs5Mm0KKDTmc1oZ0YkOu8dVfqlk3v7Fk9m1afqFHqwSLDAo4yWG7WsTXiE6QchnwnAwkN0ly2Qb4mwmqUkMpcw3xdEsT3MDV1R3y7eTCTQ42E21BfvxGxOLvUeR95D5hKq4WnHgomV/EOCZ9rcjHFD2r6U05H5EAISeHe3lviR05w8khp1LHDex5qVgrcsIDeRogyBwNDYalG6eRJC9VOcONK2V4k9BGOF1w88+0F4dwWA98ni2x+FMXyOBDOAuLSxuDBgNOCmEz5U+GeRGTm4iQFueADTZWa4gQ9h/XPgj9MqCfBRr5Hgwnhr+NwJMhZwAlHlBQOBiK1orSpgIaGiJCY9ggairJTl9C+ghgd5XjNHMERVk5KAwpJVGZfikJI94Q5KF7IaB3BIdMRmZ+LDY56QLMLXk/loli1SqARnxpxOFJ0JfybciyiLJXNrzoRhelEXkzvoqrOlXRN3exEwS0BPaqbmCHCpPRax1HsRf8XdUfkSWtci6Ebvr9zwhPDLZLmRSNbLe8nCqEHDYNWOJIVIliDhG08ebbG7Qjq4QvxozLaCVMkbnru8yqnxGvSiQLKt9Ddjx9Xy/0qyVADKrl+SXVpJq6kMu1NXJe01WO8je8OXy/4WTXW2YwG4ouhGUWM7nW8Fe9aGGT7WOuOt2d4fx2CZxpfLZ42yl1R7KeBZnb+LsrlKfN14j0hIEggEm1FXe1KJBPtQJm9cnoASQB0ZWYXegKeUgsOf+faEPhiMBBxKfT33zUj+tCjBZsnHtttRuROgqfXE2xVcA9NKlQyoyiK2poGXdSOofZoZv/n9T4+xNeYXPvnwwzTIX5/Vpox86UxUwRzA3HTGiJAEvFIPZKsSomhEDkb9SAW+wevqdKlUf7vXne3BRE96SzQiJaG5JurUlkZnFobs6OQ1MrZU5C7MQ6FAWluPo/pWTWMamxMoDqdwuDArFRp2tsbEJf+Mz1sZmbyyGU1LYrHy0hEE8iXY0A4h+b6BKKIi2XC6MQkwpE4WppqUZWgaC+L2XkGFnVtC5VZLSohmarCfJY6o5Boe7IZmhpF0FifQqmcw8wsXetSCIWySMSLKBUoFA6J7mZ2LoN4gqkIT1fe5wxqUmFkMiWUSWaHy4jTjjRPJEXkl0V9TQqRUBwzs3mMjI8jXZ1EY30NYuEohkcmUCDfEQFa6tNS3mZFbnw6J2snEQ0hm82hHIpLE2tTYwITExnk5suoawQa69g0qGhmeiaHyel5zMxkUNdQh8VtzSjk5jE6MY9Cnq9Vkfcen5mXQNdQG0ddfRy5Qgx9vWOYn59DbW0VlrQ3CMM3ODKNmRk10G9dxPJ/Gg96JhCJUS5RQiHPFo8Q6huBVDKGwYExJKuSYjLG+8qgviCDsiDhjYfx0I/jnJyhuRLwLpXX/e4QRsD2wQKQqPitPUeCWDglfYDKZ2UwOX0dc/P3EAplpGKo2YBW/pgdEFlGIi2orVmLRKJNzM/pgSOBUDOmn2tdeDjQGAhyul4DArqXlbsMoa/vjghVua/+u996BJ2NIBsDJw4iaQTUgKNQjjBdiSadCBgFCWLCxJzK5wAAIABJREFUXW23d2mUZPc+aJR/0nzXe+2H9DrydQu45coM8uz4rkzpaFHTIAvxKg2GjIL6IGKRJlQlWu20IpFGZGMG19aaIOVZ8wf2Ru96oj2Dy3wXEe8xyGj1yeltXIe4ks7mfSNiP520qchHS+pj43M4dfoekrEk9h9Yh/m5afQ+yOFBXx/2H1iD1Ss4DaKEcDQpmpUXX/gIVdVp+d7p8RzOX+pFx7KUGDfNjofwwanzWLSsDT0PhpGKxfDYoXVIJiN45dVLGB2fR2tbNVobkhgZHsb2HXtw4dIt9A+Ooro6LdwS33/Dhk50rViKN18/LZuso6MGBw9uRM/dQfT1DWL3vm345ONrqErHkMkU0X1/GitW1mPfnk5cujiAq9dH0bwoiX27NuPc2dvSF/XYoQ3YtH4FBvuncPL9M2he1IK5+Xm0Ntdi+7ZVuHWrD2+9exXVNWkcPrQGa1cvwbnzd/Hhx/eQzefwzPH9uHPnDq7eGJJ/O3BgNcZG5nDy3Q/x+Wf3o76WHkklSSs/OHUJyapW9PVNoa//AfYf2IKVK1vxzrvXcOdWHw4dWI8Vq7rwo797W57PoQOr0NBUi5Pvn8PSzk5k5vO4fO4G9uxehx07V4uK+8SJK4jHwvjmLz6BgYERfHL6LianJ9G5YjG6740jn8ngF764C40NaVw8exN1DWlsXN+JKJGnkw0bfHFVJq4TksGSmgVHtxg607Xlpp/abjemTQoQBhkUNWlRQCuRlsJEKGal+14JM9O3MT1/FQiNI8zKFFNl8XJim4220hD6FlixDDchXbMGqarlCFeqgqDKI4FdQcZVqiznDPy7H4b0egzThqlW70YulzPD80fhbI7sNXTixndYOdNuBt+8RKhuLeqSo4XjaGho8gKJIiGHYlxjmLtIXzXpgpqGVoV1ymyzrjAnrQoU8mlJV/1ouPD0+7W50iuXlpOIRxuRiDfJP0vmL9MAg4jGn/PkulcdL+OlV95gOXPuE42Os6Ig76KKZDacyQOxQCPNmxZ4WN6enC7glbdvifnUE4c34cqNG9iwfgPeee09HDq6CcuXNIl+gw2ThUIK/+ufPI/q2lr8yjefxL3ufrz+5lns37kGR49sxl/98G2MD9GF7hjOXr+Di1du4ltffwwrlzfir5+/gDs3B3H0wGps37Ecvb0PZOb6iQ/v45Nzvdi8thmPH9qK10+cx9DQIH75G0/JpvrBTz7Cmq52fPOr+3Dndi9ikRBWb2rDB+/dQGd7J0bGZ/DTlz/C4cMbceTACpw/N4gfv3IZmza24Muffxw/e/1jnDl3Df/kV57E2pVL8R//809FIvGNrz2J8xdu4fyF6/jFbx5HPBTGf/qz15Eth7Bv9yIcfWwb3jlxHac/6UE8UsR3fvvLuNfdi+//+GO0tzfhS8/uxPT4GPofjODQ47SU4HnCg6CI85dvoWPNKgyPlPGXf/YS9h9chs88tQcvvXwZH318B7/0jcewdm07/uTP3kKllMMXj2/B8OgEXnvrAzx2YAfWrd+K//NPf4SNa9rwpWd34cHgLJ774WlEQ2V8+ze/ifffP4F0TR3u3e7Frt078Mq7H+F+9xw+e2wl9uxYjhtX76OjfRHaWmvlJNfBgW5/WGBxR6tFBuE09XRdgF6EYjJexlWhNJYEKrju2BYUJLJEIffpl5SI12Js8h7mZi/IHqGHtMqllALXqaBct/TgjknwEf0T6lBfuxNVyWWBQLgwrwgGEb9wY1fnEcSOgnLd4CFMTgwhm5uTQPrP/sUj6Gyk9G3IwmGUoIJQmzCZNxNCUjmoal7qbFQsZUPQhLxiSmIoxzQ7rixq4MnQkn1YUyPyds1l6OM7KxyNJ0qTCgXfW0uXyjoS2ZDcTAGVNKqSLd6IWB3LohyRnCYMBpL2uLYFJYn9EriqNxXBsNpE6lJTJTHVoprY+dlIX5ZvqsXKk3p5hBCNVWFsYh6vvHsL8XAV2ltTaF+6COvXtyCU53XQyT8vZtpFNrOiGv/h//opEqk0vv6Fw+jpG8WJD87gyP61OLi/CxduDOBB9wR2btmC19+7gHs9A/i1rx/E+rWt+IsfM9gM4fiRNdi1q1P5mlASr71zA++dvoOjBztx7PAmvPzmFZz84Cq++eV9WLtuOf6X//hT4SOOP7mBTUjoaK9H29JavPX6RWxYvxZ9g1P48d+dwrEntuDw/mW4eHEEf/vKZaxbXYcvHN+DN965JOjpv/nVY0jEovijP34BG9Yvwa/9ypP44NRNvPbmWTx+cAM2b1iGE6fu4vT52+jqbMamtW3IFaL44MObIrz8/e98HbOzGfzdKxdx/fod/NI3P4t7ty7hyGP7kE7rFFS2RzCVKlViGJnO4sVXPkZmNoyvfPUAWpuq8LNXz4nd6rHDG7GkrQYvvnYHkWgRX/7cBjQ0NuDc5T50dXTgyrWbOPnhA6xf1YivfpGBKIO/ee4jFColHH5sIwqFORw5uh0xHqaVMM5c6cb3f3AaS9rYiX8Qo0P3sXXLCtBFwT861UBc3fQe+mUkumYDRsKaYRvL/q7i5ao+SlwrfeEyCJ3i4fyjqPCmRCKFZKIe87lBTIxfRLEwhlBkzqZQsMRvo4uFz+H+VCGkKKIrzWhq2CbzvlWQGLTE8FGWC6IWI3/uowUzE/4j99nE+BBm56YQj0cerRHz2ON7tL3dkbYWK2Q4vc2Q9ugYQTkk0qJoamoxsspEfXLTVEz2c4/B+4KlTEGSSkhJWh0OolAiqqG83EqgQohpxUM+rBGYJEtDlRppOovGqiXF034u387UdW07DU2QywnqbZzBOT+Twt0wQlGy+n75W4MR0yeSxDZtU9ItLYmHInFMzuTx0ps3UBYpfhb5YgnHj2/CumUsQ5ZEH8uKEpVw+UIU/9ufvoxoPIbdWzqlp+hW9zCeOLQRhw8sx1whiQ9O38TMzKR0Sd+504d/+kuPY/nyWnz/hWu4ebMPxw+vwr6dnRLgadz18tvX8dHZezj6+FIce3wTXn3jJt557xq+8eVd2LJ5Cd462YPX37qCpUtS2Le1Cxs3tKKqOoUf/uBtPPnZQ7h9fwQ/+btTePLYBjy2fznOnRnBD1++jubGCtavbMXd+zPS+PiPvnVEnvIf/5c3sWl9E/7JLz+Bkx/dxsuvnRdzqh1bV+DU2RuYnIvg9rUBLFlUha071uG1N8+hXJrDd3/rq7J5Pzn3AC+9+gmWL+tEW2MIzz69C2WqwCULkLNadDSZbBgnP+jGqU+uYvfu1ThyYDPeeOsCPvj4vnSVL1mcxpvv9SEeCeMXPrcWi5c24uyFEZz55DT2HdyN5396AauX1otNxsR4Ad9/7iNRbS9ub8DwYB8OH96Ax3evFnSdq4Twf/zJK5icimDDqmbs3LoIa9ct0uqZNxQgYOfp+dRoZHHVqiCt4DIC1RIFDc6t5cF6EX3UbwS6Ok14ndwcwRuJFcQud3TsGjL5boR5MMshrIpqmTpS1EqhUg6NUpmqqlqGQk6bihcGE0cYa2wJBiI/YXJyFJ/ncUiI5lkjo4OIRcP4zW//djAeG2bzY5aEFRLE/nQFX+0o0VdzHZVsazSS741G46iv4+hdaxYzzkbLmY6/eYj4NtJZX/Mh/1VReM3LsK18aVId5B1vZM2TXrxizwzYj9MiqkrHsnNh8r1dlUBQjvEvLoj4gcfK4EL8KsmtvxPNsBqlFSnX0uBSL0U7viG6425Y/aBH70uv30BTSy0WLarBhYvdiEfz+OaXD6GxKYEwA7cYXDE4VOOP/vhnqK2vwa/9ylHcuNuHn712Dk8c3IbH9y7HCy+ewvWeSTx5/DHcv92LS5du4B//4hGsWNGAv/rxeZnm8Lmj67F/R6fOrY4k8cKrl/HR2R4ceawLTx7ejlffuIIPTl/AP/rlI1jRWYWh8TD+/C9PolDM4NnjW7Btcxvm5iP4u5+8ja9+43O4cPUBfvyTD/Hk0S04tH8pLpwfwI9evoBN61rxtS8fw0uvfowzZ6/j1//hMTQ3JvFH/+EFLF/WiF//h5/FBx/dxWuvn8MXv7AdXZ0dOHXmEtqXd+G577+DrRuXY9ee9XjuuRPIZWfxve98EVWxIoZGsvjxS+fFJvUXv3IImzfWStleuGHaZZQryObmZT5ZsdKGP/yf/wKtrWl85dmDOH3mJk58eB2/+PUj2Ly+Df/5z9/B/Gxeuucz+Xm8+PIlLFvRjl171uDP/u9XsXJxM778C7ulWfP7z51AplDBt771FfzVXz6HdCqBz39mF1ataEU4msOZi4P4wY8+FqvQf/DlA6itZRWQFTplMvUA1q1o+EMCjbCVD+lrlMNRRL7g3wIUpwr4FPfrZrfGSDHx1xSLthFUz9OtL0wQgDEMjFyQqZjRSN7meanXEjvnQ6EqRML1qK9fg6pkJyqVakVjgb5FLzIE9XSBsnjwowQDlMcjhSOYmRpBd89d0Xf963/zB58ebI6xGuUqRM4WwmbB8KdlSqKDhxLhyUTHZG6UlB8lIpo9n5Q+/UmM7t0VLj7EIwdikmtMLGMW+eIo8kUGHMrPGd6VYZf3qrCCoS594XCtSbfJvvMBqE5CHo5pZoJBRoliX3fD1aH+w6qN0ZK1TboUlbALPPZzAZGgigDZE6KexEy9OOrkrXdvoqYuiQOHNuPy9T5cv3oP2ze1Y8++NWhIq56GZPTwUAF//tcnUNOQwlee3Yvb3SM4cfI69uxchWOPb8Rf/D+vYWi6hI1buzA3OYN7d/vwuWPbsGvnavz5999C/+AUjhxYgyP716gkPRzD869exqlP+rF1Ywt2b16JUx9fRxFz+NLnD6CxlpaSEbzx9j30D47g2Wd2obE+htMf38LI6Cy2bF2F67eGcOLEJezftxFHH1uPjz+5htdPXsXaFa344ueP4uW3TuPi5Xv4B196HNs3tImrYHf3AA4e3ISbd/owPTGHX3h2ByYm5nH23E0ceWofXn31Q6xZuRSL2hrxgx+cRCGbxT/750+itTmJUjGO19+7gdu3+vGNrz6G1oYCykXlxzTYRORzF/JFjE4W8PaJK9iwqROH9q7DqVNX8cnFu3jiyE7s27EO//X/fQ3Z/7/r+/hTW5HLZfHa61cQS4awbccqfPzJXdQmwnj6+DZkCxC7ifn5Gfzzf/oVXLx4Gx+cuoy1a9pw7PAWNDbGUEQ1/tN/eQUrVjTj+BNbpLjvre+FpShLlTQgPDxVwStb2SZYyNMoSnApv9MR6ctr1ZWKaNIHFOPJCN5Yoyr2RdlQQKE4jMnpm8hmexEJZUQqwKZR8ofhUAvqatcilVoivVSc+S3+3N4vQyvBLekJ+uybnMOMV8JSsaxDQNw32cwU+vq6EYtH8FvffgQP4s8c3qMyau89AnaBwtG4OX0GtSTYRFFTzcmUGmx82KhplGPlA5/uoY9pP+NOCHkLEsK8WfMSbHKFKYRCOgtKzxGaZtcgTjgZTuu0QIn6Zh4kDYt66qh4zxfuKXz0p166UbmaQimDL+jFjdVl17gEGy17y79LGqUiP1UTK6ejxudENvMYGp4XpfCyzkXIhyro655AKhHB4qV1aKpNi0KWWo6R4Tnc6Z2UE2FlRyNmMsDwyDTq6mJYv64dd2+PoGdgGos7GhGtRDA4OIrlS1rR2dmAU2euy+CypW21WLWCBmbkD+J4/pVL+OjcIHZsbsXqzgZMz2awfEULliymT7N2/t64MYa+/n4cObId9+88wMlTV7B24wohtWdmyxgYmkQuk8ETh3dibGwUvWOzaEzFsWJ5O+709GNyJos1nS1YvawRk9kwblzrRbGYBWIhLF3UhrZFSXT3DWNocAbbt63G6NgkEskoisUS7t2blJGyGzY0obWlGWXQVP0OspksdmzrRDLC6qNOOlW6P4zJySz6+oYxNjmNWCKBFSsWS+d4b+8IRmdyaKytRtfixbh4o0fmhi3rqEc6VS1VJ57kK1d2YGhkGoX5OXStbEQmW8bQUBaF/DzWrGyU4YK37g0hEimjq7NNJjuEIyn87KUPsH7jEnR21Kmp10ML2VWcnH6Ff3culD4isNTKmjS9OBJo0HRzvrXr26EbezPp1ibHwn0RQVwOWG3B0CkHBRSLI5ievo1Mtg+hypxVbxvQ3LgJscRiALQC9SvEanylAx6963FvFyiHB3HBQo5nIWIoFubQ3XNH1MTf/s53Ph3ZPPX4LkU2uuNUem4Ndk7BqP14CvN4T6hHqU7XeOI0Xy6knaZasvarWn5JXa9HL9lHQ/p3No0pE8c0qlAaR644Kn8OV+KiE0nGWzhERqwTpIOX1R0qWqWfSNsVJNiIeZYGG37BIRjpT5GhZ0oAe2jHTV6wYKPNlkzD3KgXc/yTChRPGg02ju+hpQUXBTtgI9SlsFk0zs/DoWpRVGI69UHVs3GgXEA+xowqjiqSe4THggoTCEe1N6bA4XIx7Y/JFypIRqkpmkdB1K8xxCT4WXIZiuPHPzuHMxcHcOzxFTi4e5lA/EQ0jkoohrMXLqKxqRHzsxUk4gWsX9OBC+fuI5puwOKlKSR5n0oR5CslXL9+Hys7O1BdG0E+HEGiRKGharv5zCg6jIeBLFseyjEUCRditGlIiLwvQ86tFEdVKIJyuGBPWU3jRZuHEu7cHkIpVIW5zIxMS+jsrJfPzxNcjKBMYk+0mmcjaZlezNQw0dJEZ4PlOW2T11MG8nyvUFG6/ClAzJcL8nzj0RCKXLNETBRIV4ra6c2WESKLaAUFakYqYXH9u3jtLvbvP4D33ngbTz69B9FYGNEikVbR89p2KF8DjApX3GHlbD4dO+wad9z+WChacdISv3rrGBT9ObUIYV8X7VCScfZGMdiwUGONsZUCSpVRzM7exMzcPSlvNzdsRTK5FGXuEaqnpYs9IwpxV01z6ZTsRZuY6fZoMK5q+uQqcL58RUjtUAgMNvfu3xIP7kcLNod3e6+vaYsGFQo1VTpg6kabrMB+DdpyVqfTHmfz9weTBWP1PEo4SB5LC59zCZSbosSgpkMkw6aQybLMF0dVklaW1R6RzaUmcFM6lan4ZNplD15EZeZj41oUhJ+hq5g2OLoUSytQ2sfjcTNea4LxN7y5UpJQtbAMUw/7VhQS2FxJ3MhkT4cj86ZsBAzxmKElni7kvvje3MCUXdEzuchxvUa2l6nNoDq3TAWyNorytfTxU9THNocSCkjjb5//GJeuduPJAxz2tlmmOkYqFUzNlPG//+lzaGlbjNVdrTiwd61M1yR/gSSDaQWpsrYmlKJhZHNFJGTqZUh8aUQnzHtjj5PPi90wRSIqmftdEe9l4b1klK1Oy5Tgwa9W+DrU6apyaj4LvPD8uxgeyWDr5uXYsXsVaquTSEpHOsu1KtuXNU5xL5E0u8RkwgHXiEPSOiAwUgZirF5xKqrJujjml0XRYkz5EAYkEUgbgpUysbW5SvirAJeu9uOl106grW0R9u5cj41r26UhhOhd16k1VQaUv34wcUI508wwED1UXHGHb1CHwwXrGi8dwSxckCl+uYbZJMtAwT3HfaBZDa9J6QteI0JTGJ24itr0YiTi7aiUU6iwc10afFkGV3pB3subB2c5iVMXPwzfAohHgpQ5D7oAxc/BMUu379wEZwH87ve+9+nI5jNHrF0h0NnNK2MjmpuUQG0NS3f6AUuopsdpKmUphE9wLYiOgZYE13Olwcz0Ne5IkLVj5T8D0br5aQaUQy43ZUikRmY8a0+KepTo8mFwsnYFi9Q6e9zK2q59wSuFK3pyzaZuGqamRNqeQJsGTbs0jeLGpsrUva6iIpbFA8Ps+HNsGTCPHXkdlsptgbvgI4uJwcV9v1mOSre2NXXyQ4p0kqNr5GI5B5wlYcE+4hFc5PvznKvkMTFdxLvvXcVMtoCWuohwOy0NnMPOrZ/AB6evY3pqBvv3bERzYxXCJRKeIRQcoc62hqgGs0iRC5id6DqPm+ZSUozlZibvZU0JuhZoKaF9Pao4V4VtTARsavQlhCcDKNdTiK2lTIPG0Ts0hQ0rOtBSn0CZXdpRDaxMSflLjgQiPBGT8vxhcGM1tCwNB3zvUozoicBDe5gkKDiPI6b/wsEJDnAiEVnX0ltl+FsOVjHqT+DG7R7E4lGs7GpHuEw0QJ8e63MLa8DzytRuiJGd/m6NOxkJOUDtWVNaQZpu7TAPjux168+2vmuPssDA6+IhGRc73JDwMYrMxGJE0HQOxfIgRsduIpVoQm3NclTKjSiX1RhNCjblmCBGmYEWIIo1lXLIxS+JP5Q1LvjrghJ4JYdLly4Iv/pv/92/+/Rg8+RhtivoaUENjbbEW1XKpis4+KcRvoSqJF3c0po7/txbaKKkqVGQiNIFKR/OY4v1uzTUaEOeNvaRh2CAm8J8ZkL8YZLxJul+pR6CWhvpXfF6s1RB7KoE3sYWJbGdutYL5XqivFK4VaOcNYV8ndvNUJCanatLls/bmHbH43CYUiniESTAnzWk46VadiSwo5wpkH5GGiOxQhUWhz4pr3P3yJgQis5DAvcZ5ssxaxYt6bRpbpC4BK4SIjSJCqckGEQqWW26Y1BnAGHfD6G4nGolFNkbRbRgwY0BgCiA6EQ7xVVib6BG20GoDTLEJpJ9QY0RnX5hQEOl9DZFTOAEmwA1BPDBxHmAhbjGNJ0q8n2ZOFLOUCI609eNSXe73UcrfRTzbIDQ6k9FXpdISW04y9I7VpKAovIHRZ067E2atJyJpwYcIkPXbGp8rHxuSQ2iOpBRGlU1sJSkV8pVaV3Lgd9l5KgHToUUE3yXC0naaD1JXqe23qwF9KwhJV0eup/8qhQPCwabBBJsV2DLgVSrVLjHz5Mv9GFi+jLyxTFUSmHUpDtQV71RSGJHLzCdYouGVp31M2ijrT0fx0tbHHCfQXaOKZ8dovGvk1E2h/Pnz4gW7n/8wz/89GBz7PAu7wP66kH7OfENeSiNqhSRqqpDVTJl5T8TPP9cuUlvrIOaPtPu31RbpxaYdPCbIp+8eBHn8qMAaIHAm1WLRLxFGhDV5cJwvewKP9hoPmkWGcKvBHujlE1Xvxk3xsX3vPFmf9OqyqpRErjYtR0TpUxAa2MByapUzhxd0zMtu/MX0Y846QtSCaGUzaEwNSsnLN8jJb4jQCEeQbyuGlU1NEqKIJQtIDs1g/kcRY46KzRRnUa0oU42mG4OIJfNoDgxi1ChKKlCzJ1c1ATVkkgHKlMziBCdhsOgCwwrE6KOioTRsKgFIRrp8DmXyihkM8hNzyJWJBIJIVyXRjyZQHZyBuEMCfsKKnVppOvqwDRPuItCEdnJaVRm59hKhUIihnRLI0qzGeT59XIJsZo0qpobkJvLID8xJVMcygwcRADslSqVkW5uQO3iVp1/WqmgOJ/B7OAY5qdnEE0mgFgEiaoqQZm8RxN9g5py8nWyeZEVhGJxoEi5fhltK5dhanwc2ckpudZYfQ1qW5sRFi7Lpdw2/UDQMb+mFVW3djWN8VXwTgIiFhEB9bAjiSVQuO+31EOElwtIYAs34n/kl6R111l1S8SfrDTyyIkhmagRTqtUUkMvkv75whAmp64jk+sWH2IG/Kp4K1LJLtTXrkU43KDG6W6jGWpQ9wAliheUuL1QGNTU2Gf3zLbsKmUNFnDjxjXQtul3fvd3Pz3YPHlkt1dMUuTiwyrX1+TsQMUnpVJEOtWAZCLpR+ggEeNumINogcjt8/oLsl0LdtY6jzwKxQlx6CuXZ1EsZQRGkq+JROqlGsWAo2Sy+qqQs1mAbCw1EZ9h8ynx+50WBh8JToZ+WFrUipT64GjAscAkr0lnPTVZ9yYtiNpYUy5vzEuwpG6vwU3FYFOYmUPPpWuSMtTW1iLXO4ypkXHUdrZhybaNaOpoRyRbwP0LVzAxPIqatiZU1dUgNzKF6aExdG7ZgMaVnbLB+KwyMzN4cPEaSrPzSNfXYKpnELMTE6hf1o6l22imVMa9Ux9jfmQC4ZpatCxfxgGj0kDX09uHo88cRyWVlNQsVCwiMzaBG+9/jPzwOKL1NVj/xEEkUin0XLyKkSs3wXCz+okDaFnWIRub3F4lm8f4nW7c++A0ynM5pNeuwIZDezDbO4i7H57B3Mw0Vu7fjbaNazE3MYX7H53FTO8A6jsWobZjMSrFMsYf9KOqrQWbnjwkgSc3OIq7l65icmQcbUs7kKivFjuD6UEd+drQ2oxrFy5hxcoVKBRy6Dl3FbFEDC00Jg9FcPXaNRz/5pcx3tOPS2+dRCgRxfJDe9C+djUiiYSgGyIkK4nI55dytAVyNY+zIYkefAuWbPyePh8JWFrykNjP5UZOl7MA2dh+EcTjRwVFN1KkIrKOCbJhsKE3M2NUJt+H2Xkdw5vJjCCTGZPSeDLJPdKI6tRy1KbXIxblBJIIShXymu6gD2pufG2dl6V46Mp4DafFseqxQzcMNrdv3xTzukciiJlGBSW/ot3zIp7vVypEMSXkZQ02nCHtdXS7i7AU6eHY406AIHJ6mP1WQSADzZRobYhspKwqW5wluyQi0bT4scZi9eI2z5xVbBtZZZC5UXrUaDpjw/ICXdyu+uT9bryOm5ygxK8LNopcxI9YBH58KCSYXWe4ed0QdbAKJV3gPkpyr+OVyG1CQ6ISwsDlG4hWJ9G5fBm63/8E3VduYNmOLejcvx2xeAI3TnyI3lu30bFuNVbv2wGkEgjNZHDqhy9JCrLysV1oXrdSTbkqFfRduQGyQ0uWd+LqGyfRf/s2uvZuRef+nUhEwrj8szcxeOMu6pYvxfann0I5EUcoX8KVM+exdtMGjhOwGkcFyVIFF376BqbvPkBVZxv2fu1Z0boMnLmE7vc/RiEexaFf/yaKVQmZpU14RW/h8MwsPvr+j1AYn8XyowfRsXcb5vsHcevNkxjrH8Sur3weNWuWS2C6++Yp9F24gq7927DywC6UCkXkx6Zw+e4d7H7yMDLD47h18iMM9Pdj86F9aN+wlsM7Sg0XAAAgAElEQVRBEcmXMXavB2ODQ0jU16BYKWPNhrWYHh3HqedeQCqVwurjj6OldRHeP3kS2w7uQWR8Fh8+91PEqhLY9MyTqOloF75Lajq8blvXJJdl6qmZw0kVq0LnQ6vS2obzfGeCAcV2qRKw5nNti15YRWm2NHMy4yydmM/XqPmIwZWbVUXNgy2OeCxtpmqcQDKJ0fGLyBWIaIZlzlqlQqtQatGiMoUkVdWK6qrVqK1eK8FHrUA0sAhvY3HET4t8htgPeo6s1h3taAoXlBhs7ty59ejB5qkjezQwW9AWwsxJs83Px31NlcRlVKc5BIvownJMgWn+xQYDieODrJ7u7ujC6pQcEnPIF2ZQKk2gUOJUTPZ+kATjNjI+RpBHjagjaXwejaiOwAs2xrS7SpNDLcKFWIOmAGVLjSSGiBu/65eyjm+vPcGCiHWRS+rFAXZmqOVXtFTgp9MIVY1M6Dw1NYXFbW0oMM3IZMUmIREOo/f8VaRa67FoSRsenDyD3qu3sHzPdnTs3Yrc6CTO/uAlxKqTWH/8cdQsWyIVGhrt3X/nYzz45DLSXYux7QvHgXgC0UoJPVeuIxqLo33FUtx85S0MXr+HZft3o33fFiRjMVx/kV+7hequJdj2+adQSCYQLYeQm5lFOBFDJUXSWAF3tFjC1RffwuTtHiRXtmPvV5/B7MAYrr/1PrI9/RJk9v7jb6CUSgjE5+bkEwpn5nDqr36I0vA0Vh87gkV7N2NmaAi3XzuByb5h7PjqM0it7kAoW0TPOx+j//xl+bydO9mzNIKuri7c7+9HR/sS9F24ipvvnkL9omZsefYp5Gs5XreMBJsL8znMjE7IdcerEqhLpzHbP4LT338e8eoUVj79OBqXtGNqehqp2mqEhqdw8rnnkUjEsPXZz6CmYwm4LY2+xvTYOMrFAhqbmzA9NYXc/BzaOpYiRzJaJkzqrnSNvF6uEFD+SmXGUJJz3uP3BSdeanof2CYEVuKcZxva7CmcMESdIqk8VqkDg000UoVMvh9jk1eRK/Qgnx9DZn5CjNh8oy+yCjHEYjVIpVqRSnShsW4TorFFRg47JOPlVgtSqSC60T8/bKzlGkc1jbp3/w5KpRy+893vfnoa9dkn9hkvo8SwGxNasnG7JLl8jU0FpWIRdbVNUo1yia/yTM4sw+kHLPgsrHVblmvEsIwFUc/aYn4MueIYSpUZFIsZDzU54ySdYkyYyzk11UCI0bsJsVC9VGS0XUFvRJC38QKOV5L27SFc0FETLPIx5tYXZg+UevAyFZNPxN+tP0r8hqWi5ZOH8YR6zDClSmSLuHT2HNbu3IraVDW6r99CvL4G7cuXys/cPn0eS9euRDqdQt+H5zBw9Qa6du3C0n3bcf+jTzB4+iIibU3Y8rVnEE7GtcQcrmDqyg1c/9nbiDe3YNPnP4NkU70Quf03bkmK1t7VgWuvvYuhm/fRuXcH2g5sRyoSxY2X3sTItduoWdmJzc8+iTxPcPEqdjoR5V6kGlco4vKLr2P2djeiK9qx7wufE+Q1dacbuQdDKIRD2Pfr30ChOiENkyS2I8UK4rM5nPqbH6E0NollR/ej89BOZAaGcefVExgeGMTWL30e1Ws7EZ7P4/7bRDZXsWLnFiRbmpAtl9G+a7M83/hsVlBN9/kr6Ny9GcsP70MlGkOiRFfTCvIkhUo0gNedyyCJsSm8/4PnEUvGsebpI2jqpM6EPlxRlAZGJRDRr2b1wb1oamtDJJFEtL5aUtHp4THcuXQVS9etQktzM17/0QvYeWAfald2IscihCthc4mzimcksGvlcZvRL1m7te3IXl3yDkm40onbmVq1cxYUTn1vNqZU27BQEKGCuEqCxcjoWRQrvZiZ7UYhPyP8JlMkCiKVcmcpXKcyUGlfU7UU8XAzGpoPIRqjVag5FdoFuDK7hBXH9wX0Nz7y8ZGNQziRcAl37t5ELjuH33+kdgUjiIWP4f9sTzDbRgts3rxvBTAV1NdxAJt2m7pfrsi0sATo/t1HPZ6wSdaKWj9ms3MolftRLE2jWJoz3khNw9VZzhox5bSgbwcnFdCtL4V01SJxspNgY+w5f3d9UC6dkt9NzOchm4DfjfAxVp5k6VsEeGaGzhIqF6bT4bjXdsGJSEaEgHzcpTIGzlyWTbjj0D7cOnsJI6Oj2HbkEGLpBGLhCC6eOIVN+3ZLA1vve59g4MZNdO3di/Z923D17ROYuXgTicUt2P71Z1GK830jUjqevXYTV372NiINDVj1mSNIL22Ta3pw+RpSyQRaOxbhzhsfYOD6bXQe2InF+7YjHYnhys/ewMj1W6jrWoYtRDZim+GG2puHsFUm4sWKBJup2/dRs7wDGw7tw7Wr19He2IA7H36CbLmC/d/6Gko1SUToaWz8WKxUwYd/82OUe0ZQs7QNa47sQ393N0bOXkVmPoNNX/4cUuuWI5LNo+ftj9B/7goSDbXIV8pYtmYNOo/uQ4Wl7JEJ3Hn3Q4xcvYmufdvRfmQv5hnAWYKWETYMOmXRI8lcKsbLwQl89DcvIBKPYNXTR9C4bKmUJkiIY2AMF557EYVCBokVHZiZyyA7MY10fT02HT2AlvY2XDl5GhNDQzjw2Sfw4PY9XDt7CQe/cByJVtqC0FmTyKWEGI3rRVGv61lUw4ZiPXdH1yNlRvnuexx8CCpyPatVl6M4tTLTOxNsSuWsRMeBpKyx0bHzmM/eRaUyipmZEW3riXCarNm+mpE81wUP42R0CaKhNjQ370csppmA2leorasGy0Bbu/tcAX7G8+IJUDiK4Ct48ICD8jL49nd+59ORzdEDO5zg0Rfw8UWNNHUBxpHELHfSf5h2C0pkuBDpSYO9r2ng8eGaFLgt3dLPoh40ufw8isVulCtZFMsZIQL1/lMrQetLFVZp3xPFdLUIox5VVTRd5+RHHcuhJ4gv2AvaTbgKlJuG4PyEXVrlkI32SBnha0SvmI0z8FA1bCkXA07QQpS+NyzHDl27g9FLN7H12CHk5jO4feos2rasQ+eerUJCxgslnH/3A+x75gmpzPS9fwbDN+6ia98edOzdgp5PzqHv1FmkW5uw/etfQL6KimOdqjR14Spuv34SaG7A+mefQry5XkrFdz46h0Vtrahd3IxbL7+DkRv30HFwFzr2bUciFMbVV9/E0JWbqO9ahs3PPCXVIkE2JmYUkGBG1/FSCVdeeE3SqMbODgl67WtWITM5jutvn0S2UsGBb30NqElrmZ5rRaVIyDzox70PzkrKmGxtQFNjI8Yv38LkyAS2fOlpVK9dhsp8Bj3vnkbfuStYsWcrmjs7MDkxiY7dW4R8Lk3Poodo79xltG5YjbWfP4psLKrzr4jERECobTSiPQpXEB+awem//onIA9Y+/QSaupaJlYeQvkPjOP+3LyJcLmLHl55GbUsLTvzoReQGxpDoasPuZ55EZnAMl944gfiSJhw+egwv/te/RmpxC7YdP4pwqkoDm7rMe5tU0yrDK9JXJEe0TkbwjmFr1jTU6Jee/e9xZW7dRe5Qdu4JQkAKncDWCiKcUGgOQyNXMZe5jXJ5EpnMqHTLy5gXsV8hEo6hKlmNZKIJyfhy1NeuRzjcZgUVfWZa9dWRO9GI73fsq4Z9wy/Ziws4Hv0Kh/496LuPfH4ev/07jxhsNNWwWd0mw1VDHo4CMUWx8TgMOvQf5nwZr34YuE/Kopv3jLt3DwMcp1S2eTziI1sZRTY/iVJ5RmZ8c+KeuyNuYoFaPPCmN4hLX7jCOUv8WcriLUBZOTZI1rr0ymlhFnA6JvYLoiFqX7xJmFKNskqT6WJkodkkBp2WaX1TlRCmbtzHwLXbWH9gB4qzGfRevoFFG9egfedmqXrN9A1hqn8Qq/fvQCmfR/eJ0xi51Y1V+/dg6a5NmBsYwifPv4JkugrrnzmGqo7FOrUxFML1N97ByIUbqOtaivWfOYJiLIqqWBwX3/kAW3ZuQ74qjNuvvocxBpv9O9C+f7u0DVx9+Q0MX72FupXLsfGZYyiIL09gYoAEGyEmUFUu4/ILr2LqVg8q1Sks2rUJ63btwPC1G7hN3iYUwmO/+nUUqzkuRDcNtUDc+JzZnaAxPvmfaBQzA8O4ToK4bxDbv3ActWu7EOJnfu9jdJ+9hOV7tqJz12aMT02hvXMZxkfHUCoWUBoYw4233gdqU9j99WeBxlpUCmUhdAulopTaOaWySG1QqIzY0CQ++f7zKMRCWPf0UQ02MsAOKA2P4wyJ9UIO2794HM1dnbh36gzuvfERYm2N2PTMURQmZnDt1Gm0rlmG9es24md//WMsXr8aq/fvRDhdpUFLKlO+zMOZZGnAXkikegUR2xfCYdpuVddLc5QMbGCTI1nOZc4I8uLUw3ASaBoxcpSSdc1jZOwqMrl7KJUHMT8/JlXiYpmz7uOoTjSJK0IivgR1tesQi7VJWuVoVT3odVOqz05ALhKoSC+oHAVDqKEeTiMdGOzBfGbm0UrfT9HPRuGLg0GqznRvarYSKteuiIqysYED42TIkfczvGDH7ej8JO+fFoiV9HM6cZ/P9dCZrVieEv/hEsfulrImGtPcnORYJJKWkRbi7RGioph6CaZQeYnQfy9f40rbbiBdsPPbTIAUsWgVgUFKuBoZxatfYwXKqYkV2Sh60kqTI4ypPI4gmi1g4OpNzGfmsffxQ7h95Romxiew8fH9wufcu3wDXcs6UdPRKsHm1tsfYuJ2D1Yf2C28BVf09bdPYej2XSzfsw1dO3eId3docg4nf/JTIZ437d2FidlZpNK1qG9rwbWr17Dz4F7kK0XcfvldjN68h6UHGGx2oDoaw4UXXsXI9duoXb1ckE1eZlWpAZQ3ToXwqURftzAuvvQaxm/cQ7S5AXt+6UuIJpMYv3QDN95+H7lQCId/9RvIpROSpnATyqRLahNZvWFaQb6rDGT7h3Hz9RMY6x/Ctmc/g/pNq1DO5STY9Jy+iOU7t2Alq6HxOMpT87h87iI6Nq5GdTyJu++dRvedu1i1cyuW7domm74wl8Fwdx/KsQgWLesQk/gwU/HhKXz0gxcogMCGZ55A/cpOlPjZeFCOTOH0D19EKZvFjmefQvOyDpx//V2MXLqJupVLseboAfRcu4VKqYBte3fh8pkLGB+fwJbHDyJeV4OCGNFrpYRCSIf07Q8BQkaFHa7q5Fa/j+R9/Yzb6/6+86s9Fl9sAoQGTFIH8WjaTM8pNmSPXwYz87cxO3dTyt9ZzvuuAKlUHeKRRiQTywTRxKKt4i0tWYLHqwbpD+WM+BkVrTn9Gr+m/+btV39La7tPqISBgR7Mzk3ju7/3CO0Kxw7t9lrknfqH1yTMjU1XcDYTzFvpn9LavFjtMn1tptlBBCKMuzBLbRY8pAW0vPtGErA5UQ3nCmMoicYmp85jgixqxAY0HmO3ecJc+BkMGGh8ZOOaL1UHo42YgnI8LU3Qqc+ZYtmEBSubU50pfI0J9qTSJN3hqskRjsa+Jl200jEeE+m+VL7mc+i5dgMdm9YKtzV+q1vEZ/lMFuMjo2hub0MoFUeoUMLE/T7kJqaxaFUXlu3ZikRbMyqTc+g7ewlD0xNoWtqJRHUSs71DyE/NYNmW9WhoacLHb5xAaTaH+uVL0NrVidal7RgdHMLdt09hdngEDWu6sGzvdmlvuPzWu5jpH0a6fRFWPrYf6dZmHY4nwVbVunJ2U98yPIbr732AucERJBvrsfEzh5GuqUXPmYvouXgF+Qqw8anH0by8E0hSBq8jY5jexMln2G4p5/Lov34TvZ9cRH5qFm3bNqJj1yap9jBNmu0eQqKtCTVd7ZIKZsemMDc9hx2fP4ZIXQr5oXFJSScHRhBhx3w9e/FCqEpUobVzCaqaOdKngvJ8FoM378n1UTfTuHEllmxai6rqaqBQwuC1O3jwyUWUi0U0dHUgmU5huLsHjbX1WLJ5LcrVKUz0D2HR0nYkknGcOfkR1m/bKikqbxCV1W6PqhmJr0VzB6c/WUHXv2dsbtoZ122tP+4GDhrYcepi78BXTyhnCyrtFWwBEdlHjUzD4CEro2Uq05jPPMDU9E3kaKYlByAP43bU1q5FIrYYlYrozF0GaNfnJ0ZOe/Nzgl6XawV1MW6rGkEbDZfR29+NublpfO/3fy+w4/WPP1cbop+N3gO/6iTwytoXCK9dhUr+XC6juWmRF2zkHgWUwu7TuNd8+B2DDfvCzHvJoMt/CyiXZ5DJj0hligRxJMTUiX7DLQC05C6R2hF19P4wr2LHlAu/8/AoF0Ncbpa3j040hVQCmUHU2g1s8qV2jWsOq1wPc2jtdRHdDatSHMNiAj7ZvnNZRBNRsf4MZXMYuH4Tw30D6FzRherFLcIBJQht80UhLHvvd6N2SRtWPq4TSlPZIoanxlEqsBdI+6Ti1Wkk6qgvKmJqaBSFyXkkG+tQTVVsLIqZ8XFUJqZlY5UTUcQbGqUZMzc1KddQ5nU3NiBZTad+tjIoTDdELc+5MD2LyvQUQuLIGEG0vk7Uu5nxKYQyOf2Z+hpUNdRpcyPvM6tSMnFYVdFC4+bzyE5NoTg/r3xLVRKxxlqU8jmUp+YQLlYgoxesDyofpio2iuqWRiAeBZspy5kcctNzoqLmRuJzowo4UUVUpYK7aKGMmZlphHJ5US9X2KldV40KJyaUKshPzyE6z2YIdvury2I+VESirhqJqiRKeTXxj3LCRLmM7MycqLhzXJqmuZGGWCq+KY6T+6KNq+7GBVkCQQgKsQ0kaAXXFRP4eRd0X3t7J5BZCLrge2hzMl+KRZFouFa7t7mRw2xiKYhxVna+H5NsWciOI5VegsbGjQhHFgHlhKjFZVyOBQ9FKX4o0BYidULQ61rIfQQJbR/YaKJIh4Pe3vuYmZ3Av/43/+bTg40jiJ24yHMWc6N2LSOSnN6Y6oaGFr15nn+ZErOOoHUBJUgQByrj9rH9m6vfZ5YT8qDY+zSPzPyYjFKNxWuQSDSiIuN3dXiYjofUniqOUtWOIV8D4JWmndWnIRsXYFzKpNMRXGpkExMo3pPeJmvGdCmTp8cx2wpJr4hsODo3hnw+gwI9XKSZkYMfKAKMIlquYLJvQD5h29Il0t9TsWmZtIFIlCIifJudmUXnurUIJVWv4zrguchlEQhPRLJce9jEU9bEi7wv4qJIpMX0ge0GATJexVwynxbc5/weLeP68z0Yi2XWlDXdOp239NGwLGoOi+wfMrbeh9ky4I3VTL02jj4h0S/ldOlVUt8hkefz+qRRUltHCnkaRfl6DtGq0PK8xBE0KlUoElUX2JZCuK++17lcRgNFlN67yj2ISaaINSlw0zXiW3pq6sgvy/2zk1B6Ffl1piwFDUosm9cvXYz6Je2ic9KheH5vlJvbzSCkk05dUcP1HdmcNTGgY1Ox+v+6I5/oWAhaZ5AeEP9pAducMSkPKQPxWC3i0Vq7T2q+K9NN5b7NIFccwOR0LxY1bUA41KQMpmh0tKssuFfV4G6hSM8PKvq+amHq+rR8lsUR4Jp2ASPDfZiYHMbv/8EjOPUdPbjT8kzFKC6gKEzjh1J3Pif0482tr21agGzcT7oTMsjXSAx1HI0fGj2Q5npQNNi4UbN8OMxNs8hmppFINIjXS5lVKTLuEmy4qSikK4JtfNqY6d9A5yHsp1KuSmU6G3PukwXvEJD5dMSEiPYN02kF4bQQRDGeJzFRDR8jhX6VCrKDY7h/8YoQwzJt0frFaA/BCbv+3CpFXTzxJOhF2dOkS5/NlOQeIjaETXWTSkDrs6Grvm5+1TBat7UJz1xznS4G/awLTyQdo+yes9MKuWfoLTrXrOid0NJi7k1vlPcxpEioL0Qxp4naaGC5atXby1JXc3jl/bQNwBaw+fy4g0Jb3vS1tdDgG1Pxa3J9RDDS36OprjYPW9Mj7wmJYblWHbMjBK02tSw86Iyn0Cqpfga+p6D6WBQrt22W/wt8PbFzcM0NrsGSm9beMAjSPf5D55vrPXbiPQ3hsp9E22INo4HsQmeX230iCV4JIRauFkErBX7iehAuSElcNFiRGczN92Jq5gHaWtYjgiUoc7BjSKu01KZ5qbLZZcj9CqwN99z9vepo7oc2beCv/HGans/Mjj+aUx8JYp/ctQcdmNDnhqMLaUwLgXJF5nzrjF8jlOwClBzzhYE+rlrYtOZpDozh9nM7ZzrCEzGHXH5SpNgMNtEovWzMx0OaCZ1eoCiiPhdsnFWELAGnFA5MVPDMzj2bUJ+J9zyKA1MZdJOwusIHxg1F1KEpF5ssWUJWM/SIQP9QroCIwA2bRiPVWu3slhPX/p6IxfXE5eaMstvbys8MXGJmJQpLlMyegKNkKDvQlhGmK8Eg4u60ogPyai4Xj8eVV5HNb2V9l+Kqu5wGW/6MoAYJGA8T/7w2Llr1p9FqHvttVJclCghLMd2B5e6bRzxaWsvP4J5RQRoUNbURDkk6rk1caM+AsUnTeEeiKgfnNkc4qiS1VzW1bnr9bL5E35tnZq8nAcCAhv68m3mt95L3PUTiWppFtQ9NuClBkFqMUCivZe/gxpU9YHocaYGwrR70uHHpi3tOruSsS0d1PVrx0K9EI9WIcdY99dqC/HVag0yPzfVhfOoWioUJaU1oatiCeLRNxwkLSqxSAzCbhBJELI4cDpa8NTgrqlEkozfKgWCtrvEwAKYmhjE5NYbf/p1HMDx/8nH62QTOPusJEZKYhkpW8haUI6lVWapRcW6W4M8tgDNBnaTf+f1wjAzGTi2jio8aysihWJxGvjApjmWhUFzaE2JRnfMtb2vTFJhSCLKxNMppa+RM5IZ0LnyBKpSrJvljXRQSeRoaz7FPg4ic2oJ2ODlRUy1ufgqvVCCond2ivbH3Y2SRVEz0CNoG4a7HRwFa8ZIudVlTLOWGEKEPS1nik5R2NRXhZjRXN0kT3Lwg9zW757ZAFDnYFG13gskq081sy0ff2zv3dAOp5F7vib4GT1pFBe50d+/vdpJDDw5p8V7qL/8pG0jytChuBQdTKA8dy5sFpkXKVWpOz0/uCp58lgwM7p1E8WtpOQ8DLxA5awc7EB3xqmN5rQhjqZTMGdcIumBWiMfNEEWbAE8PWAdrlNdbSLb6n0HvkaIovzfKEIz9m2h1pECjn0hnPFLNnpY0yjvF5FNmMJfpxeTsDRRLQxqEyglEwy1oqF+FRKJVPIjVl1hRpQsk8qqG+Fxg8QOfI8If3rF+6V9/HpidHsPYxNCjifrE8HwBMaQQz8E8G60u3yPIpkJk06IK4oCfTZAklufnHqDdNJf/B5efWyJ8YNpHQtIri3xhWlANQlkZWK+MEFl2N+ebaIPNmaLQUWTj2hWsVMfKkOYZpiY2cyw9lRWi+wbouvn05A9MvAw0cRLZyMYUq1D1K1abG1ambJ6U/KyaRSk3pCNhWE3j9Yhnsvwct682d5JjYUlcuDJ6xEjSQTQkFlFyOmk6EhSL6SLwrDScT5CdRsENK1yN1whoZL7tGj397ZRy68qjFfzTTLaDyxb0CFxYiZQ57C4tUpTg8SHmjeMWthNneovd4wXsolzgUA9RryQrd8WldKI81+eq6X2A1rTObTfaR6tHViFyvJVz/LOStkMoElyNDJbDgUZlls5Ia4S8vyrsFdgEEYAGHS92uTSFh7S7wEBl1nIIfY7utfQU9eKz/JXpONMoyj7CNUan82dymJ3vxszcbRTLYwDlH0zFzaKWWrTa6jVIJpaKR7U7fPz3c3/y3TIfJoftUduZYAMlveegaG52ZhxDQ7347u8/Qm+UI4gljzb1Y7A8JyeAy6NFc1OS3ii60Mlu8c8UT73ryLOfi4t29b71kKEeObCITnLI5yek87tMHxurOCnBlZCAQ3QTi9WKSlKfVBnFQLBxt5AbXDxLLF1aWPrWNMDxGQvaF8wY3Q22I5pxAj+pbknDpfIvvkgwLGkl0yUnM3doRF6bUNrsLniPKRqU75UWCRGoyCLV6ZvmxWOcmUtbvEVshkyCT8yURTayF+H1tjgOQtZrMDcXZ0Nd1BJEXCAK+LtoyckQgq0JPX9Ni2HFArdeNPXRKotMSqa5lVy/BTc+JkfxuCFpnnevr+0IVj78ao+3tQ2l8kIUdeg6Fbbb13J5G1fV6Sqg08Ah/VKOm7H0x1VLhUCVeCGEj9i0KnrRsr6uabsLnom5M5fSGfNyVwU5+rtCnfWMD7Ln5B6X7CuX2gQ2i1TBzEBNrHLF84vIhr1wPNCymMvcw+TkLRTLE+KKINcvNIOOyqYtRTjUjJrqlahOM6WiINDV2V0hxa7THTBe9uyn0fqZ/BRGnrUhCf4+NTmKO3ev49//T//efYK/91XkFRhsNCKbz6gtdvd39lxos5ih2HIFtTUNFmwWQnJZ2EJu6UJ1v9ylOri+IG8zDEszb6KZQlERDfuihDDmzGILKvT2YOk7FmlAMt6MUIUi/oIEG/L37kao34yd2As8gd3GW4h2lKtRdKEnppqZ69+d4E8rVFx4ShAzlVLi2GluREovVS9eaUR6aUjFMjC7ueMumDDgUBgp32+VCef1K0jGBIVq1mmQ11WXRMpqGyC4cr1ZRgZD7Ofck5D3EVl9ILvxXjPQWiL8hOlBTKvkcSb2XIOyfKmcGIJ5WAgmAk/5t7L0MombnzwbRRsu4LleLSG/DU2ojaVeLBGGcDU/14WswUbjhK5HXa8agCQg0qOYb82YHOAgtLJlbn7S7GrWpF6w0JYHic8yycOqR15wd9Uan0+SWWrWXOnHD0UBriXEBWZ5P+Gp7ICxB+VIcgm+EfaCUtRKBXGNIOTZ+fuYmrmCYnHclVR0TJBYheqQSA2qvOIGMdJKpVfppAa3kS0D4EdxpXh3ULtzy6VVHgI23Kapoo5Mmp0dw/37N/Hf/9v/4VGDjXsbtwrtoUgZVFMnl+sxlQq2Kzysmwlkz5oaBPJp6ldkjrcQvNp9ytG0DC50GpNub/qmUkPgoLp8cuoJzNKCelpJiuEAACAASURBVBqZvd2MeKxVhV3lPCphHQKn40ttDK+kMzYPSvJxFUyp5sH6nDwnP58odu0KqsfxlcTa9W1fs94oPlnhZKRD3G8YFWJQyF3lczT2mUZHuASdVSUVHHvw8hSMxJXPrxBKkSVLrOKuZhvbbQjX8BfYjAvINONgXHVK1d2Gk1yaYroRWUBmAylciKRZ5jwnznRWjbFopevCjg75mjn3CYGqn9n5Eztkace/F2wcVHele4tbfnOgnVSKlGx12anlJkyq+k7XqGTOVk7WzaoVTuFuQuoLzGciRLWhEa1m6fNwa11CvPXuOSKZgUE/sD0DCWR+tTVY+eIGFuDpzM9Nda7FGH2e+l7mgeQaOKVSp/eP/B3XlyDFUBWqYnWYyz7A2PR5lMt0KeRkWFazyqiUKAvhoav+N5whpe+TQCSURnX9NmlaRpkOm25skpbyfS7HGXgZN+1pcvywGeR5iM05kKCv/z6+9/uPoCA+QmQTCCYa+JR85H+u5O2qUXxI5GzEqS+Yb9vCteewANkoFBPcY7Oh+IMMPDpFIZObQKk8YkeI+gu7eU168hEm0rrSSOQQu2+rka5qlV4pohv5Hnm45mFsD8obRGdtC8Eyt6tMOU2N2yyKdDSAsPokrQzGEbjuXucxzE8VFAm6BezMz6VhlYFARr/QYEv1O26XSvplQco7iQOcgCA0px+yk1oWsPmn8P1FM8J0zNIWXm8wEGgJmNmBLmIHOl3ZVcfGOjTkZOqO33Ho1eT4EryclYduGl0yPjfk83dmhP6QAM6d8s4j2H0+t3akGGG8jFvm7vO6AKOBxeZU2mnu0n8towdk9oZmhOSW+K0jfVy1xTtiHcozLkgpGZ+70jijf3eHr/avKlKW6/d8toNueK4VwJ6VoW5fY+Oip7X8SD+i2ZoYlcBRRvFoDXL5MQwMnUU0NgGUOQ2TwUUN5IjgyB9KnAwTDeoMc/7f1HAM6dQilEsU+mnTpv5Se1C9X76e5uHP6X92d291u2ZzMxgd7cdvPUo1ijobLyfzODqNcPpAjIALtC7U1zcjkeBF+8y7u/k+sjFo6R6Xd5q6c8ZBurxEx2K51yYZOGWwYtcF3bTCUhIxJJFM0DzLZkhVyPfoz0kaRGQjfttckG5krr6f+IuLHYSVa403cV28SvCav7Bz1jdrUKlWSRql3rmcK+WM0XnEKeeiaZakDsbDqIxcq07OisLpZrj3ve5xIxx1kBgDlEezegUPfV3LuR0HZrvUCS/1PtgMLtm0mq44RBM8ndw99kpSFom0MqibQEusegq609jVQTVltpRId5uXSjuUIs8jagbpNh3AzjTHsWogtEqfvKvb2EaqPqwWEkQrkoSo9EfJ/dLJ8PLZXRldP7ZxO46TVHjlBV3FZC6s6Gd0vKLREz4PY5/RMcFyT4xl0M3r7pnmX17TpcdX6nPg19VHyY3d1f2iz4nmaxzTo5NEyE/RKC4WrZOxP2KgNX4ZpdKopKZikBvKyygbpu8KtyooMm8MNaCmthN1tZtRpt2hlM756XRwYTDYuMDufg+AOKVaHFdliI1fy+dmMTj0AN/+ziNMxGSwUSJMIa97MN4DWhDFy6LqpM4mmaDxuE8ceRcYZOS9q7fvs1ngdjbYY+HyKCCXH0KB7nyWRukxzdOSp7IuaFlOlTRisQYkY3Xyd9VhWLCRB6gGVk6fIKN4rcdJ+BUrUXvw1RmU2+YURELyl2mWBQfH6bhub9GG2ExwCSJW6YpJv5RyPZLjSwoW8DyWv2uA4j3QIOT0Orq1HaFtx6e3eYMnjx8s7PQ2FOqlXlYJUfLUJ4gdnyJ8idsYbpf5u807fPjZRO9haZMzjpJNTm1OmctbN49LX7UK5OdW+mdLZyRb0ecqQcxzT/QRtEdACidgnjtBlGKppqxVphfOwMwKGZQKyKHiHdM21UPemffdneB+A6JeriN/9X0dT+bUzP5Kd2vZIT8eDPp+OrTOwQMLV5aK6DkSuMnedegzcjwJv8vnUEwtL+uQxRG2ybJgkUU234uJyRso5EcQDuWF/i7ycLU5FGohUo2a2nVIJlfKhAbPxleYREulxXDffTpXmfLDjp/2acrsrRwDJqUip5bex+989xEtJvgCXCQSPOx+6KKwN5Wvqc6GOW9tbSOS4kEcuCjvRFwYgNxL6gL3BUL+sSJhDkBBdDUcSYFQxtzG+OD0ZuiNSiIRa0I8SkWxiuzY9V3i3CHtGJH/omI8REKRP2sjdi0/d8Rv8BR1qZVLqxirZAidpVLe102xKvBIyuA2D9zQDAOVS6+EN/KCnJXIhdtRU3X5eYuJ0lNl1+e9l9lYuMDstEH+JvChuXckekFEH51z4pPXdIeJCNCcM5/zxw2cqq764AntjKB2i9M7vW2peNPr3O23VegaFj0kZs/eApGiBz8QqvTBYQNrOwhciwZnE426reIyQs21PX2vBBtPsWt0gA1e9JGhI5KNrJYCgxSiVL7g5CBuG7jF7srXtvH0UFa+R9NURbWSEcioIXc/rNLlbY+FpuNu3/HbZWa3MwmyQjtL34lYfeA188jnhjE1cx35fJ9Y55JE59rnzKgIGlBbt1qmY5aQEimFHjY6CNKONqMmHCfrczYSVuzaXYx5GFvw30ulLO7fu4nf+4NHaMQ8emC7nUp+bNGF4FtG8F8YbSUglcuorW5AnGmUlb41FrnS+UNoJxCwZJ0R2sknCXyfqVJlvKxMVpgQvY1pQ8XIOYSklL2l6xtJnQoocJHBpqiTFG21ylhaEsEe+avpjftfyVzVRbjWAx2NYiK9wLA6LYvbhAU3okUWlJlpWXOfs6kQ/sZVbCTV0sqYvLZYWWgp3SEVXoMXbLwRLXYdXsVJMyCncPZOpQDuDXIUbn07cpY/5zaCx6cEDlmvbGtSdp+4tIZDh15ko2ma4VIzLbNKaNU1QCLZG4SmBuDePhXCWJGPQ84uuHptDGYMrmtK0yPXR+SsS4RMNh7MwQJHBWgaYcjG29+qERNpk2mvdMqj3lcNevrUSIor52WpmQ3cWxA0glUpx5kZz6PpsZqly1DlILEd5EbtefK65J0tQPHPOkiPlUoq1CGNtbFwAsloWnq4OI5ap2JmUJRxLjeRzfWjEuL0WK71RtSm1yKdWgGEqlCSlgXXBxfcd24fCqb2Mhy3fnxeSukJn1PTnSatHaUsHvTcwXe+9wizvjkR0/Ei7oSUHharJAmr7kbymjy9rq5Jnejd8J0gAgpugIed+rxgo1Uh/TE+bdVahMSPOId8kTOjqB5mj1EJoUqtNGJGInWmILaqiET9ovSfMIYVSxUU2G+EMlKppHRL68a2sS8MQtLdbardQCXKnU6ucuRK3lK1kmZLjfTOApQcxAIUwpAoKmMXYPTYTcTZ06UErldKtyZWp0B2eT3JZHevHUJyRu0MWESVnF/FzyDdx1bKlpPcUBSDirQK2OGggSCQbhnikVlWJmnwTiwx4VafXXIGFG4WnW2EcWK2zJQQZp8WB+yJvsYPMkQGRTZhSvDmoWAVFfOG0VK/eV6b07+7l0oOO47FR2SOVGdbhRuwx8/N93Yqb8E9sl51eJ7XN0VhpFXy8nl2YOva1ePJmYhpAMzlc0jEEjo90imFrStaP7Ppj4zXUY7OSvQSjJ0FBVXCeqC5VFKre7Z2rcrkAre0a1hVrFgJY2Y+j+u37iCejGH1imWoT1ejOpGWNFxmfrNHsJLVlpbiNMYmLyKb6UU40oCW5g2IJzjChQZnUTZ+izhQUJM8c0VcysO5Q9rQrVUYPY7GkVaOJ3QZjB04pXIWgwM9+M3f/k238z0oF8B0utc5N8ojiJ0Iy1NaKhTXxeIjG5a+WaVxoHcBwv57go0eog9FVPuaRnUXdFxLPVOqaWTz46IMrk60IxpLAzTLskqIDPCyk0t6gRDG4NQ87o2MykLfvmoVkjGW0fnAydDHTTNTEPNrjqWls5zm9kQb1uQZqSAejisBbPwLF2pUYKhyFTodk7/rCc9TQxTLEQaAlHA+HONayofA3iSmiCIGFHKb+TfL5dZo6CmLtcOcDYSck6V3hF4+EcTCDEJFKXEKdC0zM2dg40RINtuxokWVaFFKoXKqUu8hn4snLGXsFBIq4pOGa6YM5bw8RxkJIxMurdxOGF+OyFSISLQop6wM/iUnQC29t074GtYUSl1UWEc2awMqUwteNzctm0dLKBTzSMSrkc8xoPGxl6QlgwG9zBG6XOg8IQRxqOZJZ0ISNWnLh6JuJ43QtFQDNAO65CASKOj4r8FCnw/lEky5dS2bjEkOVDMXl4M/Kp3lfB3WY92y1DG2tKDgPS3opI5KTIK/BlkgEqPamM2Ryv1EwlnxkqHxFa9R74hqjSTASSpdtBYgyh/4zEgHKOi/NTGPF977GM319fjc3o1Y1dSAqmgtInG9Zv28KkuRxKs8g6mJK0il2pBOLUOJUhEJ6JQF6IsqfjA2O0gSWWbi0IsCWQ2aDvUGtrVVfRUN0eRufHQQ/+1v/ItPDzZuImYwYLjgow+GC1Xhpow7LVdEZ0Mhm54KwZw0eEn65yBn41iwQFbvQTMf4XBDMCCwEXMKqOSRSiwWKbaOtBf2wd5IeY9CWWfm9I7O4t4wGfoctq/pREIsZ7jh6Lmr7QMiFCTpzAUTsd4h0SbY82c3bSWLaDSNUDgto2RcxUlOS8JU6R6gEpivzXG6unAEiUnPVBIIsyeFQUhTOL4BmyeZClCXw4BIa0t+lnB4HgjnEQoxoNZKS4R1Zkp1ge/L+y1aElGWcvwqF3ERRY4dDicRYg+McA4udbEWAmmRpqiO/TG+tqRYGhMkGQ6xopc2epTfy5M/hCIfgZiOFc0tTpg9hGSzqd6EJye1tsKnyfzpMPJFIitt5XAcoDRxUngZnkelnEEkQs0UpfeULWjZlvdJSFZBJdSoMChan1hoDsXyuM3urkeplNRNwGAvKMxQlaBLapcqyOdzUhZGeBKl0rQI4kpgMy83YUS6pgVNm5k+EZKgaCIGWjeAwWIShcI8ohz0hrS2k5TIp1Cdy4ODwYtBgg4FtNig0JNCPY4jGpZeplCoFuVKWq89QpvdAv0stNfMihISCEQRnke5NIZIJI/emTT+5tUzaGqsw9N7t2HNohZUxTmiRWd8e+JJQSkcuTyO8bGb4sudSnegUkkp/WBAQThM69uS+ORyIuNmHA1iu9aTtbhg49CZxAaPkuCrFjE08AD/6jf/5acHGzcR00tqjGhz/IwjwAS626B06myERJOL9su8GncCZIABFncVDwVTjeIeacx/1ZZ5He+SFT9i1vFJCNOpTBCKX0qxPBPIi3lWVIbVPxgdRk06j9VLagVuR6VTll2vfNgMDrQSdfPEnV6E/A7Hg3Ao3hxC0RmEQ/WIhJsRjtSB9lWSvnBrlKm9cSVsog4GsRxCmEUoNCUVD4QbEQ43IxSJq7KeVuiSXmm6QYQjBlwRbnZyU6Moh6ekgS4U6gRCSZSkDZyzu1VbpMJBXSRSVwkT0YygWJ5W4jy6BJVQDQr8GeNQhAcA3yOCSonaEgYKBtMxlNErs5pRakY0vgSQGVxq6i3GWmKJwWesaan+n0W5OI5SaUS5J+ksbgLC5O/4HrwuFQNqL5WeumGZLz6FSnkAJUzIdNNouBOlSoMMT5MUosJTmuI1hfhqjcCJCgWUij0olO5LEI5HlyMcaZdnInPLJfIT6XHzM9DqbG9u6khoDiX0oMTAWqpCNLEc5UoTyuUqlLnG2LgovB2DagIhBvxKHqFSAYViP4BBHY1SaUc4vAjhWL14AYmxlcxLV+drvmeFXr4sV1dGgVAfSqVxaZ6MRdtRCbWhWK6Sg0Gvz6QIYn/BtVhEqJwByuMolwYRDs1ieL4WL53sQTRSj8/u34vVi1uQSnAdMrAyiJqWqlJGsTCMyekrmJ/vk8OjoWEVqqu75PBS84AiIkIq+Me8tydtSqZXRLNeMpc1uGrUwzvb47BCRQz29+A3futffXqwOUYPWAebzDDLcbc6gtRItEBZnKNcdJZ1gA8wCLOw4hRAOh6v81Aw8j61C1rW9V3gZMwplMoZRMNViHMKpnR9uxRDO5M5uyjPhRoKY2B0BJOZYbQviqM6klNPlFANwmgAQtUIRWzsqkV55r6qJGagmUa4MoVweAal0DRC4TpEIy2IRJtQRrWM/HUVLGnWDMcEc8RiOQCcST6OaCSDilTJGhCJtKMSrkeIaYp0jauVAlFWiClBuIBIdBqojCGKQZRDGVlYIXQgHGtDOVQj3e502hOBG6G95OmKLEocJB9ijj4lkxJD5XaEou0oEjFIX4zzBqLClIQWA08W4QrFYA+AUD+dohAOLUIlxJ9djDJPQwY386SRaxZUouLLQnEAqPQihAkJ3qVyM6KRFQhFmmXza+XQyuFSZmbAoPp7CuXiAwADyOVGkEg2IhJajkp4MSoh8nApFCs5QV6KcMhf5KXZsJQbRiTSC2BEAlMIDG7tCEebUalUoyz3W4OMePwISqXAbQLlSg8qlT4UCzOI0Uo2uhihME/9VpTDVNkGVMdU45KDwjxClRHkC3cQiUxKYClVUgjzHoWXoxxOSRrGdSPd2UIsRxAqZVEpDaBS0c9ZKs78f+19WZNd13nd2uece+7QcwPdaEwECIIARFKUlFKSkk2KimRX8htilx3JGhLLSimVpPJT4qRcqSSV9zzGcmSXKn72S4aySIrEQPSARo/o7judKbXWt/c55zboIvSgt24Wij3c4dx99v6G9a1vfWoxcDLGN+HiayhY2KCB8WmEsk16kIIR347WKMYpkijDKBrgw6clHj/K8A/f/S3cuXYNg7QLtSRS+UD3d4Rsuo/jY85ueojxZBtRPEA3vYb5+TexuHAHUTzvG0HPqy+0MZrzRqgFFgcrU7Ou7MCGAgdpJ5tPPsW//nevIDEhUl8rR7M8taHEW0rl0XVp2pRYWl7zuZyfORTwl5pf0TIybZRoJpI5l3J5qc/KWdf3NDvUrO+Cs77VPb2MNFlDp8PNGXRKGEk7TEQjz3EyfI48foFeJ0NKRqXyYubL3CyrqKIlgWsGUNLjd+WJIzdC5PbhygMU5QsUmCCOB0h7q3ARy+zU07kMuK55Jme9TtwUzjG8f4Y4PjO9Gmc4RZSsAriBJF0TudD6p0y32XCPA0TRLqpqG2W2izyfYjC/jCi+hDim974JYKEWo2I6SFEvV71AWdrhiyJWH+iNCfbNA/E6KkZG4LyjRumPmzMW5WsXwBOg+Ez8jGw60bgPRjYlXoNzVKXroWLayZ6cbIoOq3pUQiz2UOIJHD+ryGpcQxrr64C7icpxiH1PXpRfSjPYTFuRHc4D+Bjj0ZZIYGl3Cd3uDcQJO5JvIMIGMtHuM2FjzPzK8gXKahdV+RRJzB4g4jTEXRIUFY3yVSTxa5yYrs5/tbRYfIWy3EWFx6L0Z5NnmEyYRvXQ6a0jSW7AuVsykFnBig//WRrkqiGqYgeoNhHRoIr+b0XXslpFVV5HFa0jjk01smRqqCiSkQnvIYXTt5FND0TjIBGPhrWT3gDca6hwRYdfWYSUDbmXpkC1i6J4itgdIpZDcFIKPMm6ODrqYm3pAS4v3cSgR8F/GgJGkhmm+RYOWYkaP8VkvI3p5EhYYre3gl73KuYGd7Ewf1eSutYm1LC/QwYSeE+hQjhbdWsqvKFCZaahOdRVNcX25mP8q3/7CgDxB9+w0reVRD0/wRsFK3kb4Gijd+3npeX1Rme1FhN4OYPyedK5dCnwUhvA2KIhbtIpJjnz5GPl2YxqGA7zoJGunZBBmSxqtCh7pSKmJ67ElPOmsmNt0DwaCltIafnpRTTFjKE5cQkeZi68oflmaKhvewzgUOJDFT2qSudMj3pIu6uAYx/WFbhoXrgRo5okZn5Pz/cccTxEElsjnOW2uVIoRDTK9IhLiJK+6RtrY5+gLDcRRzwIJDMeK+NIO9ycy0g6FJS/hUTe0Eam0OAm9NjFFqrqIZLkxISs/D9VfKMB8uIqInpvXauB+NLFKShD8FiHN5/sIpsy2rDjOVjkIbwNOEZj9MRLqBwB0DE6bqg0r8g2Ecd7cNEIZc7SK9NFpmT09IwAbwDROnJiOARMaXSq5/qcTNmm2WNMxie1I0tTjhu5jjjm57yNkvhPkUjn11VnMqhltaPIjWBrVDLVIozKde+iKBZRlhtIe6+hcpzOyjglU3Sa5Z8gTp5iMjrAZHSMohrJCXAyx9zguiKjolpHJCyG2AYjqlOU1IQBDQ3X1tI6pcGiWPQwzbqAW4dzNxEnlznHVZFbke8hip4oMhkPOaeeEe5QeyWK+xj015AkN1FVjKzWUIa0PpoCxTNFX3QiwsIwUbTO6+VPjNxit4FOfAPLy9eRJAOduCzbxf7x/8FksqnZUdOMaaoNfWT6m3bn0Uk2MN+/h6XFN+FiOi5zdgStzWAEtn7QSw6GpE3uawxLk2o10Q3X/PmzTfzkp3/yCmnUe1+v4VbBIR48CiCxlSGJVXhN1arE4pJFNtbb4sMxXxnyl+GRmzbnpp0++e9bHAcuMudGseubkzELhpYEP/UYHuIYSYeRBQ/tIgbdKwDBvmiKcbGHfLonL6EOZIK2IRcNFHj2w4CVohVEPExgpDBRGuMcK1gEEplTW+QhvghHfiVL6HTXhd/wfXkQbfO9QJzsI3YvkKqZMlHAJZ0aNZhWKFWpugTHsD9e94bvFFW1gzR+hvHoMxTFKTj3JBIwOrDu3pRG5zW46DVEnVumtAYSHZ/ClZ8hjUZ2DWqqZNXE4x7shym7KLEGF99GzHRBpZfnKIpHQLmF8Yie9wiRm0jDVqB5XGnGUCe9iUrXegMFQc1qgk60j6L4CDEOhb2YsHxgo9Ir04DyPS8DeANVQgC3RAdnKPJfIXLbGI6IuRCPsINQVsS4aMgvode9jqLiZIMbqMplOIGnW6jKT2QAiI8RN+JrmuH0UrCVQ14uoHI3kHZvSTLWsQKUP0JZPMFw+Bhl8cL2LWkWvKeaLLmEdLCBvLqEOHodCbE1pkLVMxQF05g9xHUljLgYjTzXuRBew5SqKK/AJTdQRn103Ammk0eI3A5Gw02gPLORuOw0J/DLyqHrY26wgU6XkzqZOq4DYFrP1OkjJO7ERgp7QTRy0RjAMK0rKsZ0xBnXsb72VQx6nNl9imc7f4Np9imG4+eYZGcy/E6lQGO+8wBSu3vQv45e7waWFv4B0tTP+griRMppApPaKpSzmKud7WBkQkTT5inyjO4938KP/+UrVKO+TfGsVlk6lLx44RphWosFWY8Uze3iEkN9Py+6JScR2v/PJUgzPwbCW8PtIFCXI8tI5ttDXh0hz2kEQqVL8zRCGyo6yQBxNIcI9BhLysfHUy72VAAfLzJxPJwRSpa+1R/FpzPVYvmbG3oRccLqzaFQfM5MNvOXAzGrO6y6UJ/Gj9SN++j1NzQcL3LEf04RMW2iAWA9Rs2UNIgMonj4zTiKBKxq2BKiiMJfHeTVLpw7xDTb0QGU6pwaPhl9Jb4FhHOa19Dv30TpNtBNN7SJUT5FGhOE9sCoJ8nZUDibNS5SRZSiYMjO1Ejs8McAtnA23sKUhobpgcJ/riuNR6GZ6X12BcdrOsAEuAmw0utG7jnKgkJmrG5Yqde4mbGUBFUiJSbiVhHhpu7L0YsPEcc7GI03MZnsW6TDrmu1LlRgpwONVDe5hPneFWRYRNq9g7KYICq24aJjTRZgBzNJm1QH0PpyZpJ8GCMc9v8soChfQy9ZRJ4/1aEfZ1sYjZ+ZmJSiWO7lKcqIRr2DLi6hP3cZjriPu2bVunwbnWSI0g0lNmWyFKwQ8r2YGheU0lKlKstZmVpBwX1YMK08xNnpNqbcu4yuiOnRSLiRGogjdG0US0yFyxsC8tnRTezLgSmicV+s6baQYP4ojjnnlcrbur7czSNOrmBt5XUcHHyCLHuK0WhXY4W5H1xSIJuyCEE4bYqKa1YtY767oaZpdO7h6tqXUVV8bzMqVrz2IHlLiMzkQwKJTxB4zRWyIk8wQnxMrsjmT376x68Q2Xzz7xuHRmSfRrWLh0Cou4E4ysXtcagFz9tKfW2qec3bOYfXvGSERLArMBqfKv/Mi1OUzJulfWJlbcs1pSTiE72Oul8Z1XSSnkJkim4pZ/cMV1PFM88vMJb/KTViWjGnSIG5OrihiSnwfcupNw5cTXoHEzaX14t76HavyGjEyTzbzxBFZ4gj/t+0YJkixfTCJQ2aqQ6yI52/5/tW4KhgRoMMs3eQ5/tK4ezA21xzY3+a9GiEAQaD64g6V5F0FlEWZ4gIJvM5Xs/GPJhJX3KTimmrSkWCnKB2fA15zmjtGar8KU7PiPUQZGbkxUkFRiRTebNkmrGMtM+0jzPEV1AVR0iSbSTO80fUNsKXJ4/FN2j6TSsJWbeIbHJFes1l9RmqfBPjCcfDDgVGk69jY2LNWvEguqqLud5VxOl1RDErccQ/HiOOTxt2lhdONyxIrMR6bxbkvxRXUJV9OILI5TZGk2finVCCgZE5VQFMOoNEggQdt4C0vwp0mBLxs9I4PEFEkpx2Gp0I7wHxPeJHNCA0QIYNFuUCymoDJSPkchexe47h2UNM80MDfBlMCmNl6sdKUIwoWUBvQDLsBlx1FRVonLcQVbtIVKjgseecNLIeHDKKmpOukJHiUCCLUqTxTayt3sf+wSNk+WeG0zAd1hAAowvo+gWbSZoNc4NV9PuXkKZfxtrqA5X+mf6F6STG72kA4qYibmRHvW4rQQnYTmg2/rWMTS0x4XVgaDTMwtJj0ROZ8hfZosYmdjI2xsxt9eL66xX+0uan65JbFOOZK+eGLVTenmTM0UcgI5Hxtrgb0hOxqpN4AET9dYDnpVrW681jmp9hMiWYR+IVn0PwmMQsVhZIdDODYbgNqwHLcG6gvqaqOgFAvOYIZckqBK247+j2OSUPTiddUVUKWESS/+hTDwAAHx9JREFULild45xlHoiElayK6V2CqEODQfCOm5LGj5UuYkVM39Z8TxSB3ecosl1kE753BNexSlPAg+JOD510WSkG8ZcomtfwvijaQVSxLM/HmxHlykr2huxcOQymiylKtwYXXVXkwhQqxg7GZ5vI87Hlyi5DHHdRELeRcY7R7V5GJ72GsqQHZjR1COce2yFUCZ5VPx9XyzOzAsRrIamM+sk0yASoIxT5Izg8kVEdjg4tJY4Y2bFCVSGuOEG0h25vCWlyHUV5HYP52zaYkCkfTHLEMkW/BzyviwAq1ew4B6tkpbEi9kO8itjJFqb5NkYjpkXcE6Z3RANMx0NHxJQmjgiGX7X5SnQ85SNU5R5ceYpOTHIi90vHIrdyitiD34wKinIdEMg8j9IR+9pEjM8wGm1rfe16fQOrIMMUg8E6knQDRXEVafI6KnVfM43ivbFeQHsv01UqmMLSORaRGiwRL+PK6lfQ618XY3jv4G8xmTzBdPoM4wnBdEa0dNJWrSKu2O33kXQuYb5/F6vL7wpfU08hjb2MdsBPQ6pkgLDZnjCut5EQsZaGGbxEQPUWAeJ/8wqlbyr1GX2/KXfZC9oHN2CYOr8tY7N0SeXJYGxk7T6HIWyhevvLKiSNmhs/pAF7k8kesoKLdiIRLVOwD93DfA2WREkjn0PaWUE/JXCbKjymlCjL5KxmGLOYFPampcGo7ikilZYvoyp7cj3GOSGCz3D2FNnkzCy5ohWOH+kjTRcREzR1TB0JMLMkTWYyK0FMg2hwTGuHoawIbbU2CA3fZQF1VbxE7T646EAVHZY6q8IEw8qIntPKqTSW/XlO/mR16LrAyMQxojpDXnyM2O0i9uG9Cr3+0LN9glUvjlplOTnu3EZVMk3gwXmKMnuEDvY1pnVKnIisXhEUE7Wm0LixZMrqkN63opwBJ5Q+QoUdOAwVxbHPRhGJWi44nZHOhVWiS4ji28iry6YXM30G4BOlb5PJLkbjI4s2fWTScX0MepcRdy4jqm7BJbd8pYZ77zny7CEicZeso5kgt3CQ0HqhxkrOUbqLOGK1h5+d0d8uyvIRSmxiNGSFaGxGUqLxxE5WkHauocgJaF+Hi5f014QAcflEeE+H91/MZ3p9Y7Rq9pU0mFZQlDcUNTIiYEWK0XHHbQognox3VE1lNCVcrepifmEDUYccqtuIo1si+ZUErJkoZY9RVYzkzmygnGgc3MJWwMjZBxWvI4luYHXhNtL+soomdHaHxx9iNHqEafYMo9GBtVd6+dL5BRYaLqPXu4flhbcRi7xpXBsVTWoRjUaUrM6DZG1CGmXAalBVDBhOeCydCBnE/+InP/riNOp33jeeTV0KqyMPm4mjRrWqqI0NN/QKeTZiP7bajM8ZFQtozqvKhZ4oo5Hb03lDucgVpvkRJhmJasfK3a11x6jjBIbp4Tnnm5MWiNkwCuFGzMozTIoj5BUjBebJ1hhI/gy5KkbqY1rBzekXXQp7XERWKphOsRfrFEXOvH2sjdlNl+HiFRkolqTJmFVPlNjGZL2SUEdveqqDSK9hEhZm3FAZ34b9Koj7hgPFNGhHQLktL0xAXNIaUuKjN1pQuTyK3kAUsaS8KAyKhtG55+KAuGJX7ylBL/GOFHuj4PfuCly8YdhL2bfQuhrDlTtwxG4qzoXex3TKqp15qe4cD+ANRPTWEY3cigwXgdEyJ671FHnxFB2V92nMbV4WDxSBWZaio+R1gOAnxbWJ5WQEgWlwHgLVFrLsufAiOi16zfnumqpuRXUFvc49ICK1QHGa0mJW3cpiEy7aRxJNlHbJqLEELhLgKhDdhnNXFamG6RwRU+LiCVzyGFXxDGenz8UC5tr2BxxBxErfTTjchHOXkSkjI4OH63Sk50ZuF6hO6qjadGmIiZHGsAEXkWLAKpbtMwLpDvsoZSA/w3iyg+GY/KcYvcGKqm4VbvmK35LWdir9HQ4wpIHcRlE+VZpMno+Y5zEwLvs4OF2QaPm1S3ckq9Kl2oJAK6Zzhzg9+xXOhp9gMt3BcHikNHp+YVFnZNC7j8WFt5T+q8VBk0paTZ9KkbwGdKD81SCxGZxaTaG2EZapWKBh7O+jg1386Mff/2Jjw7lRZl9CA5k9J0QfalNQGZAfjtiNA0l96m5tK/7/nfjMbBXKCzT6zEp1Rf+BeLvHqgpNMvJdTpBnzJ1tumHkSFa6hF66ag1mfqiIxsuWU+Quw8HxDtI0Q5pk4mVYBZsl4BWrIrFqot/x2QbgxqxSsHpQHCKKGB2dKfxmmZRgcJwwHVmWYDQ5DALgmOPrH+n/7FB/hiQZGiFNGA1v7CIieU56fLZL0Eix25whOdmnL1CR8+JYct9Hno0xYEqREqS9AiQ3AUdJAbZF8LnMyQlwjhCVm6jKLSQJvb6/6Qz5IwrRv46iIj+IJWk/EIRlfJHmtlHmn8oIjMb7oBZJv7+EOGWF4yZiVr+iSygkDkYwVIUqVNExipzvuYkkPhG1TvtChoFUAkYJGyg4wF6gOHuH7BAyHaqKJ0C5qcrf6egY3R6nO24oRYS7IV5Q1OmLhWselRaAxvAAefYI3Q6dATkvxJj4vxW46C6Kisxnoz+gZErFDHyCJGJEtINi+hlQPsN4vIdOp4+0zyrQbZS4joji4eWcwGbRthjpif/NyPpjVQzJKKdxZUUIWEcU30FZcS8xovaytrxeRuEsLBS7FqlgB3lBI+2QpOTk3EAc3ZXTKeTAI5RiK3P0D6kCjDSfAcUTJG5foEuV9PFwv4v/+3GGB7e/jK/efQO9Tk8tLgZKGJhMA3ly+jFOTh6iKEi6ZNS5grm5O1hefCB+mklKWBagbMMLo9v8qbYsWUPWM+F2lcSac94SmRc0oY73HC+OdvHDP34FYxMim1CFCuZJRCk/ulQ9UTQ4enGASn1qxGyNcpnJlzxEY+mVt4Q1guyrWgKAQ2OdqZGZGGmGPD/GeEoC2pkWtCxJ+15Av8tQlBuEqYpX5qscxmWOzMV4srmJYnqM61cT9NIJopKenj1OyyjFs7EyL9/HKP3E8wzXUdm82EaccKNSNc6MTZRwY8+JsSkNYrJ1o9wmJIDkvkxckAoHiKMXvquX6dZVlG4ZIL+GXcQEANVlW5DZojYH57bMUMW7Yst2HPGg1+A4ED5ZRlYwurAGRObzJQ0ZxxHHR4hKAre7cIxwuHnLNSTpPUU0pRonuU9s5E1JThCDaIbpxa5K0nD72nwOrMwRmH2DQ7ytv0qysIUim0ivzWjmFFX5GA5PkZDZmzPdJEOWHJnrKCnOZPGkIr+CqSbxL7F691BMP0Qc7SKrhogTpgJXxLEhrqT0hGC7wHwL8GkESETsREeYZh8jjnf90IcVpSKIr6Jg1TFmCsRWCY4VziRQnnAv5UNE5Y7K9iRestROfk2cvI2MBiNmj5KlCPy8JGqWOR0Vo+xDi6xo0OkAidUld7ROGZs1pYJOUH8q7IjOcJpnInlGxb6xpeNdPS6JbiGO76Dg/vOTNRUzaHYUsTVG9mMRJZGxr+8hIneEaXQF//2vH+P5WYr33/17+Ma9exh0OuhyJrkMgIhVIhRW1QGOX3yK4cn/QxUlWFh4AwsLbyPCoufP8T0YmRF7oxPwXePk9ej+NhrjDWGvlUZ50m+D0QZcR+YGh/vb+NGPf/DFkc133vt63XTVjm70McSvCdoclhbx93OL9PhNr4VBhaFOP5NPfe4PodM7RFT2fC9+pdfJhcGMJjwQGTrRCvq9FVUuGEq32Y68gVkxRV5V+NX2HraPT7HSz/DOrQVUBWdxM9ztoSLir+IlR/uyfyiU82zMh3FrMhEJ2TBI8mAULWiEjMBF4TBkDZsYF7/ICmZ/DA0f1dOS6DkqGbclYQEsXLKDm4aZVQkVm/3cKf6cdHjjX8AVD/XesVtFyoMfz6OQcePBNdmKIG9gkyZpPE7QST5FVB6gKleQ4zaS3qoOHbEYYYpSBAwSIX7wHHGWYhtR+VDjjXNsoNO7byVRSUWE9LZd3uT3jKJGYsqOsw9tlI27B9dh6Zhs2sDqZjl6goR9YYJoKJo/RjcaYjz6CEmXjGKOkr0Px9TJr2eWZX5Er+EJ2vSkX5RTdOJDjKcfqWcuKm8jTtnqYBWc9pcJcHWsTE6MkXO7o6eYZI+QOHZM3xN/SNU3NTPSqBk2yIhd5FHJvmZqpixzGuYDOPZjReyV4/6zZmAZYDVQ0viwhcRG7DJKJoOZrR1FMYf5wTXkZU+FDfV7+a55idH5qa4SvYqIC01F8CyKLXQ66/iPP/sbjPMevvPOA/z2g9fR7bIq2m1GFyu+8X1rVYH94/+NPHPY2LgLMIWWUbGmzdDRbQ2XXiG2PrMvy/tadtMi3uo5QXTN4BPus6KcYPfZE/zkp6/As/nWN772kohzbaK85oWVvoPym8O8aPWWRlkOaAUnq4zYBmgDxjW3xv/FgsBmM5ugUiix+TyR3JucIe1E2ImqPH5DG8XaaxS7SFKlPMofb+5j+/gMS90KX71zCWVO70PUv6OQ34iIwSiaDw1VtcCRMdo7N0VfTFWVopV6WXlbREZfElcfunRkeEgZCZAPwiY/Rj8pok5XpWdOzwxaNiYZakPZWSqnYa3YO1SOBXonjilQ14aj+YF2vDZeO6U0qI9D3INGrirJ0ThWZa6I1lDwsHi6f5C/CKmUpepeMJ70gnxXKUecrhtruDIFQTP6DZeClyFCnTwxR7wMMc02tXZJh1gEAfMgiWnyDprlJd0ZG97Hw+gKykucYTjcRdyZR6dzTeXfgCPQiBY5o2evycsozotNsV2i1IgfXtsKXDIQSU9lez86yEbg0miYbq/mVHG2mOMeOkRCygMpBOKMtMmofvgamyqpDVN4SVgahYJs6RGilORRRj7sGzOj0kAN9An2GnlukzSpOlCVQzsP8UB4D9Mu9W+pLcIz8/06myggRyoz0iAdghe/iH//P36B4TTD737lHt770hvopfNICTTq/HiZQklGWFGEWJdY7EylxNnSydW/IIJvaWpjRGa7vWcDhtCa0DymSbns2Bvz/+R4D3/0o+/++pFNA/p6xLolnGVxLAEoAp8miqQP7mfv+FX4O0MbXyyt/z77c2NsDKMKFrgZ+2LmjD00/o3Vn+Mw9cbmo609PHuRYbkX491ba6iKZiYTn8dKkTqm2egXUHkZR68bHHiE0m0hTkQMJvAJOfnSvJoZjkZnmOdLUzI1npcb3Eh9YpAKF+KLGG8nTGzQpEsFL6Ide7ygY6kE5SSICSi6sftgExJMwY+HzrSZqb1D45iioqyFOsVpEKxDvc5cgySA3BE7upnKWa8MGxJ5EDQSJAB/rREvJmjujZCKBTzNBNUJHofmVCvzqu1FVAmL4qRToxScaSuNGQ3PxKv30euyahi8rHmsIA9qDG6LrGk0NHOKdSNNkfB0Bn9Ya0mUenyKydvGpAB42gYrhuYATXPHHE/AHXj9jdCX/JjuiZeEMGsvjCXn9Vj7vZ/RZA2nNkvbayP5Pj9rrTAulCkRNvrMRiTwmjm+wqa6AjgRgcBgH3/6s5/hbDrC7757H+8/uCstoF5q+j3B4Gj7inhrPC3TBTdk1Px+MCxesNyrJIZDeF5aYjZFCdKl5mxDQMHnBp4NgWqO4P3eD//ZqxobH4d4PVWrfJmHMb0RDx57VbW5BVK9QzWqKW/XkpO2Ei8ZlfPGZsYq1fiP3UQrm9vprwV/9IQQBfENpMCEaZ4jqyp8uLWL3bMcK70e3nltjdzy2miFG61pCzIERqRTMUEXa/wavq91Dvv/B/KyOD7EFmw6g3FdzEipx0qSodbVLakMGhyVh20Au4lsmXaxZlBrMoClhPwbfyeSngSyuEH4fkyHQrrnjbpwJo+F8Vo0qtdLWVCjRUP9CBLa9dUHOEzf9ItOzokYvQK5HSKvEhe2fxCqsofzdcIcIk6OZFmWeAwHsrHCEapIZpjzYmrOSPbOxLsUIfr52RaxhINgkXHw1EFgXCQ38q08vU7GRrQEwxmMc+V1bNR5bTQNyXKo189wRolm+dEmepQwitbM9CB/66NtpcteysMOqt0LHXClXiZKHygcTKMsEiTY6vmGcg62rwJHrDnUQd3cRMUYGdt4Xqv+mJYPK25d/Omf/wVOxxP8k6+8hffu38WgO49uSjbzrJ6Tx0G0d2xVgzGyfd0+d+2oxh7sRdrPhQh2f0LKUqcDXv7XrtTuUYbh2SG+94M//GJj8+33vt4kcK08Tf0k9Zxi/72/SYuLLH03oajtnOYDmm1tfdV/N8P00gfWb8Nr2Czl+qt+sfCKTVRjPb4FsqLEpCzw0dYOdoc5Vvs9vH1jTd7Qy+3UnoBRjTa23IixjOWRVEWyjWa21nRhgtC41PNYpdEZ9VGGNzhiDyt98AZFIbMdBtMqbrSOw4xxMzI255uAJjEOnV8vcKV+MK+TrFsb5D29N9bwOFVR+J4kpRXopHwBbl5+HmuDMM3dsOa27QwzMy/IQyJJ0YLlZJYFQg9SIHX5Q+PHeOjuqI2ATFmT7bQxt7TtZra5riZZ6osZCnss2lAUJc9Yh8X6vZiz1LQlzV7ryN+ZURXOofYZxhpGnwjRXvhsQZ9YI4n1+UzFjsZahpPSF9Khsagl4H5tvql9FjNy1rXecFAaoltjKM2AhL3qpUE9DkTsRyJtWhCmOWZUg1yrqpbqdDd9b0IEciKMzphOxT38hz//OU5GU/zjLz/Ae/dvY25AOgbhBG8katnd5vAbBmUGx1bCS43MnKmWJO/5yo4/b7Y+Ia2aOc3+rIbfFRieHuK7P/iDLzY2BhD7FCbALyJMMdycTaWCkVha9BITLeGsENWczwHrIO6crZgxpLIz7Qd4L+avy0A1i6RqvEY+nU8rkeXApKjw0dY2dodTXBr08c7N9Xpmj4X+piSn6MHPcVaKogiHRosb2XRRBB5LZc9PQFDubQLUoSM8RCQ6DDIWjGhsnK4ZKYu6VKn1Uxc0pkWjZnwEpedJSst0Tpj7yziwlYIGkVGHJ2J5LIwRhdKSOg1oGSINNjNdTW7iAKCq+VFSmFYdChiUtSrYBjfLZZGjfdW7rp6L1GxiEwET4K4GSWIMJuVpuBCjIBokGhZer6nEKTIJc8JD+l070AbINANifBwdGSo3Uo5BAwntGrlKQTxdJrSlnWvRnGlCG0oSDqeff6VKoO1Mai0zlaXBVo8XyYNhmJ/FhQFdbBltWyGlkpqEwPVo7lN4vnHUrMHSCKq2x+x3JswuHWcVILzIutLfGEXVwZ/9/K9wMhzhd965j/ce3MbCXA+9tF9TGtqgr8yK2mLU1VTPUWvuZVho/xulW01YEOKB5rwGjeIQCDTPm61Y0dgc4Xs/fAVjIz2bepZ3S5zZg7B1I6a/Cm6ghYVVrwdbw9neo7VSxJY10Uc6b2z8z2GjzIyXaIWC2kQC/EwO0aB46vF6j81qVEZNG4dfPt3BnoxND2/fXPel5ibNMxzIlNkUyoc2BjJePXlRsIsKuCYlESjzDDuYFsmHSFLURz2+SU0GRJIVBjA2aZkf9SulPaZaXhnOD64z4XE/YyopxUaOQNlL7k3q/zbgcttA66gr0rIIpyIOo34vKzXob/5ACJ/wKadNPvAZDX/rOP+J6EHokTIvqYMYRv76aICPUTqj8qnvcfIRlx2sMLrEp07e8/InyZv6awuzqKx51eMvHg8KG9mwG3JneHjIm7K0jfwUM2QNdkFgO6fQOzWclTp5Qio7rrl3pGPM6pWUp2rdXnNCto6M5KmDHOZ2WZxtw95UeGq15tRRkRbYzwBT1c3663Tc1fulgTK6HmOHU8eYvJ2JORxRSYIwOg0h2cO8Vra+9PBn//MvcHg6xHfeuo9vfulNzA3m0EtZEQvSED6D8DiMBtopfApArifRehzHIImmGlVjPx7TO1998ibV98+Z0Zl9jNFVTk8OX83YfPDbX6tTm/oAewDK8lSi5+ZLwmgQzo1qp1HBPkpRrt0v5Y2pvYx5w3AAzHc2TV5hFIhuTJ1H2yuHIfazHWF2KHhNkzIHhyr87eZz7A/H2JhfwJvX2ZzHxrqg3REIS3YNJoLtvT89FKsaQbnNV67CyBVGKmG2FKXVGQlRplOHUl4rVLrsvZhWSYNGjYd+PK+aTi2k5zrzYASQUviQbxkJ43bN27H6YYxPRmAEqAUnUIJAkzt95Ybbs2Pzq8MoYJtpbamQfdYwfM3r3fIaEgp8E5D0hkYETlv/mSpja5JAnatLsKyZ+1SLkc+M9LEpmvwXJgdYNmFTCnj/Q6k9VEvaEbLuU/tQ6vNYdNTea8FACfxn5FePE/b4RZ2VW2qgFM8/llWz4AjrSaSUNpUqfBPBtKunIXIKxt/en8bG1pz/56/ao3SUnmlyhTfUqvCGjvlmCqftKabXKf7LX/4V9l6c4oO37uP9d97EQr+P1ON8do7aJewGAA7X1Y722piRD/TrxMoiOlubBqcKr9JUoNpZizksguYFzk5f4Lvf//16OV76JsQg3/4mJ2K2D77dmRoUVkZjBVEfAWNpgeVZ46eYB/T5oSfxzWR4fkECIjMTzLWinTa4HD6UpUwBAGqvrF19KM2NChLyIvxy6zn2aGzm5vHG9XUT2a6t+XmjE/Jpu2sa4s7HsorhjYf1fxngaH/1h7/my/hoJswG95MxeV0axcJqjDc+MihWf/YNmWbAQorVNsIc6WL2xUBcy1b9SF4PNBuWYZ/JtIL9cDU/rD5wc0KVKBjwMPbX8DhW6HyE4PdAABPllzWSJch8NsZqdjMbOGvpU8NC18++HF170JYTsbTCA+d+tpIOo/RuWiNPlG55cSfvBEOnetgfGuUSSqO8bk7rlBHxuy7cw1aZXKNaQkrnHxcilvBS9fNrPNFXebwRNFqBGU7rKrcUNZzisI8t7TVZWH5ppItuTHCYNtbGolziTJSbHeA//fwvsXNwhH/0zgN86+17WBr0JXgezqeiwhYe2kRtwanPGqO2cQr30J7TGFX7zief+sMsw9gOXdCnNjxtdHaCP/jeP301Y1NbNH+wtRG9WJZfE8sCGRpGTkPqgrFp8uFzFzxjdmfTq3b4Fm5OsCnhb/XPvhyre1ivSssAO4exBKodPqSxGU1wZX4Od66tIS7JOwgzr2cxjOAN7ZAw8vS5qTcKdlitGqZRvL4CZNUl29AyBkyYuAF8eiZJCm+awrwpE3yy4XXhdfk3dpSbgzBPK+V873H5B9ugNrPKutZDudZXcEIpXKJSfiCax5CkyFanQTY3PDiVOpX0mz9EJaG6o6qOT8HqSkadzBumYWNvQyWpMTTCMTThIcwFt8e05y0F4xBgyvBaGtgWSrMvHYAGownXZtFyALItrQ0OKBzIcHjCSGQ5x9YQvfD7sLXMy7eu3ac6drDDHveRmt+btWOuT3DoCTSw2Yxx4xztOAcD5UfYhHlS/KNwvS7+8y9+ge2DI6VQH3zpTazOzSHtNqmgrt2bBls3OyO61oDI6Jobrx7Wp50O1VbCG656DRuEeCb9skv0MEZVYjw8wR/+0e+9grF5nxrEjUeyhbO2/sYjNQA4jczC3LKJZ80g2Y1NbG/QBkxqbGm9Efzds2FZfuFCCtd69drjzJT0/M2Dw6jMkGXAh9t72B+NcWV+Hm9cu4yI0gKtEahtAxM2rK7FE95q4p8n8Sn7lggWe1i8mr2suuEPmvnNKEjjNTxoWo+5sNSoKZFb2qQZUwk5JzYpwrg3hgNZRcvWKZTDQ7etrj3MCA/EwlZaqghMmFIYU9tEcpbyeqJeCysLhtGwCx+5tagOwSiFv2sjt+55O9WSkfFSEGHoXn0tGjHjJz/6bVA/1zsRGSAfaYSIpTHcHsz1xqU5OzbQTniUXicYuSYaCqGx0hpxZEILTVhqO5Z2/Q2H5jw+ESIupfQ61GEssS8BKyoLuIa15IQ1kUNS9GURG9eJVSOm0jWvKHBjFF0b2Ptf/9df4+nevtKob33pTVyan0dKnk29hmZI2ulN29gEILXOFOpqYTCaswaqbaBbSYd/twZMDqNnzD4UGA1P8N3vvwJA/MFvfc1uVOtw1w18Htm2P4aiqcP83NIsqc+H0LWRCS9oJ7q+mZb6NBGGDFsoxbY/Uh0VtcPBcyF6SLEQYVJyqB3wy61dYTbXFhfw+tXLcJoB7qs1NULdLHRtCD0nwkrfFkEEyy2QT5FJc8xqzow/9DH7xLzBaipNBgQHzEGgnwyKlcUDc5kGJkQlApg9RqFr8BiPEfp8ud5i2DrKCd5dG1pkwGBsvPxEHQUH/oltUIHIvoTf3mTn709tlFvpAfcH0682X4WPM75IY9TCGF6+18zr1liMGa86mqWUgzeYdQpCA1ZXzLzHPreH2iN+g0trO5Zwne1raCIoi0LORzQhWjFD3XBR6j3jZ5WHZTFD3JyjYHCtr8yY6sEgBudulUUP2Lb6k4jFkTH/32RsDvDNt+4pjVqem0Ova9NF7KuJ/4PpbH/G9uPaEZ8dhfbVBvP1cko1GwW2gCI93Yzm4cEefvyTf14v/UvffH7dqPU5Lr69WIGLFbhYgV9/BUJQNJP31Bj9r/96F8+4WIGLFbhYgc9dgc81NhdrdbECFytwsQK/sRWorc5v7B0uXvhiBS5W4GIFPrd8dLEsFytwsQIXK/AbWIH/D9IUG7ovI6OgAAAAAElFTkSuQmCC"/>
          <p:cNvSpPr>
            <a:spLocks noChangeAspect="1" noChangeArrowheads="1"/>
          </p:cNvSpPr>
          <p:nvPr/>
        </p:nvSpPr>
        <p:spPr bwMode="auto">
          <a:xfrm>
            <a:off x="155575" y="-1622425"/>
            <a:ext cx="26384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5690" y="728064"/>
            <a:ext cx="1043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63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Практико-ориентированная деятельность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4787" y="172828"/>
            <a:ext cx="892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Модуль «Образовательная деятельность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92" y="140812"/>
            <a:ext cx="576821" cy="57682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7815667"/>
              </p:ext>
            </p:extLst>
          </p:nvPr>
        </p:nvGraphicFramePr>
        <p:xfrm>
          <a:off x="155575" y="1373368"/>
          <a:ext cx="5977370" cy="530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930662" y="5316985"/>
            <a:ext cx="4032895" cy="1337024"/>
          </a:xfrm>
          <a:custGeom>
            <a:avLst/>
            <a:gdLst>
              <a:gd name="connsiteX0" fmla="*/ 0 w 3740725"/>
              <a:gd name="connsiteY0" fmla="*/ 178667 h 1071982"/>
              <a:gd name="connsiteX1" fmla="*/ 178667 w 3740725"/>
              <a:gd name="connsiteY1" fmla="*/ 0 h 1071982"/>
              <a:gd name="connsiteX2" fmla="*/ 3562058 w 3740725"/>
              <a:gd name="connsiteY2" fmla="*/ 0 h 1071982"/>
              <a:gd name="connsiteX3" fmla="*/ 3740725 w 3740725"/>
              <a:gd name="connsiteY3" fmla="*/ 178667 h 1071982"/>
              <a:gd name="connsiteX4" fmla="*/ 3740725 w 3740725"/>
              <a:gd name="connsiteY4" fmla="*/ 893315 h 1071982"/>
              <a:gd name="connsiteX5" fmla="*/ 3562058 w 3740725"/>
              <a:gd name="connsiteY5" fmla="*/ 1071982 h 1071982"/>
              <a:gd name="connsiteX6" fmla="*/ 178667 w 3740725"/>
              <a:gd name="connsiteY6" fmla="*/ 1071982 h 1071982"/>
              <a:gd name="connsiteX7" fmla="*/ 0 w 3740725"/>
              <a:gd name="connsiteY7" fmla="*/ 893315 h 1071982"/>
              <a:gd name="connsiteX8" fmla="*/ 0 w 3740725"/>
              <a:gd name="connsiteY8" fmla="*/ 178667 h 1071982"/>
              <a:gd name="connsiteX0" fmla="*/ 157018 w 3740725"/>
              <a:gd name="connsiteY0" fmla="*/ 363394 h 1071982"/>
              <a:gd name="connsiteX1" fmla="*/ 178667 w 3740725"/>
              <a:gd name="connsiteY1" fmla="*/ 0 h 1071982"/>
              <a:gd name="connsiteX2" fmla="*/ 3562058 w 3740725"/>
              <a:gd name="connsiteY2" fmla="*/ 0 h 1071982"/>
              <a:gd name="connsiteX3" fmla="*/ 3740725 w 3740725"/>
              <a:gd name="connsiteY3" fmla="*/ 178667 h 1071982"/>
              <a:gd name="connsiteX4" fmla="*/ 3740725 w 3740725"/>
              <a:gd name="connsiteY4" fmla="*/ 893315 h 1071982"/>
              <a:gd name="connsiteX5" fmla="*/ 3562058 w 3740725"/>
              <a:gd name="connsiteY5" fmla="*/ 1071982 h 1071982"/>
              <a:gd name="connsiteX6" fmla="*/ 178667 w 3740725"/>
              <a:gd name="connsiteY6" fmla="*/ 1071982 h 1071982"/>
              <a:gd name="connsiteX7" fmla="*/ 0 w 3740725"/>
              <a:gd name="connsiteY7" fmla="*/ 893315 h 1071982"/>
              <a:gd name="connsiteX8" fmla="*/ 157018 w 3740725"/>
              <a:gd name="connsiteY8" fmla="*/ 363394 h 1071982"/>
              <a:gd name="connsiteX0" fmla="*/ 28620 w 3612327"/>
              <a:gd name="connsiteY0" fmla="*/ 363394 h 1071982"/>
              <a:gd name="connsiteX1" fmla="*/ 50269 w 3612327"/>
              <a:gd name="connsiteY1" fmla="*/ 0 h 1071982"/>
              <a:gd name="connsiteX2" fmla="*/ 3433660 w 3612327"/>
              <a:gd name="connsiteY2" fmla="*/ 0 h 1071982"/>
              <a:gd name="connsiteX3" fmla="*/ 3612327 w 3612327"/>
              <a:gd name="connsiteY3" fmla="*/ 178667 h 1071982"/>
              <a:gd name="connsiteX4" fmla="*/ 3612327 w 3612327"/>
              <a:gd name="connsiteY4" fmla="*/ 893315 h 1071982"/>
              <a:gd name="connsiteX5" fmla="*/ 3433660 w 3612327"/>
              <a:gd name="connsiteY5" fmla="*/ 1071982 h 1071982"/>
              <a:gd name="connsiteX6" fmla="*/ 50269 w 3612327"/>
              <a:gd name="connsiteY6" fmla="*/ 1071982 h 1071982"/>
              <a:gd name="connsiteX7" fmla="*/ 37856 w 3612327"/>
              <a:gd name="connsiteY7" fmla="*/ 819424 h 1071982"/>
              <a:gd name="connsiteX8" fmla="*/ 28620 w 3612327"/>
              <a:gd name="connsiteY8" fmla="*/ 363394 h 1071982"/>
              <a:gd name="connsiteX0" fmla="*/ 63081 w 3609381"/>
              <a:gd name="connsiteY0" fmla="*/ 1093067 h 1140430"/>
              <a:gd name="connsiteX1" fmla="*/ 47323 w 3609381"/>
              <a:gd name="connsiteY1" fmla="*/ 0 h 1140430"/>
              <a:gd name="connsiteX2" fmla="*/ 3430714 w 3609381"/>
              <a:gd name="connsiteY2" fmla="*/ 0 h 1140430"/>
              <a:gd name="connsiteX3" fmla="*/ 3609381 w 3609381"/>
              <a:gd name="connsiteY3" fmla="*/ 178667 h 1140430"/>
              <a:gd name="connsiteX4" fmla="*/ 3609381 w 3609381"/>
              <a:gd name="connsiteY4" fmla="*/ 893315 h 1140430"/>
              <a:gd name="connsiteX5" fmla="*/ 3430714 w 3609381"/>
              <a:gd name="connsiteY5" fmla="*/ 1071982 h 1140430"/>
              <a:gd name="connsiteX6" fmla="*/ 47323 w 3609381"/>
              <a:gd name="connsiteY6" fmla="*/ 1071982 h 1140430"/>
              <a:gd name="connsiteX7" fmla="*/ 34910 w 3609381"/>
              <a:gd name="connsiteY7" fmla="*/ 819424 h 1140430"/>
              <a:gd name="connsiteX8" fmla="*/ 63081 w 3609381"/>
              <a:gd name="connsiteY8" fmla="*/ 1093067 h 1140430"/>
              <a:gd name="connsiteX0" fmla="*/ 82739 w 3629039"/>
              <a:gd name="connsiteY0" fmla="*/ 1238802 h 1261852"/>
              <a:gd name="connsiteX1" fmla="*/ 66981 w 3629039"/>
              <a:gd name="connsiteY1" fmla="*/ 145735 h 1261852"/>
              <a:gd name="connsiteX2" fmla="*/ 3450372 w 3629039"/>
              <a:gd name="connsiteY2" fmla="*/ 145735 h 1261852"/>
              <a:gd name="connsiteX3" fmla="*/ 3629039 w 3629039"/>
              <a:gd name="connsiteY3" fmla="*/ 324402 h 1261852"/>
              <a:gd name="connsiteX4" fmla="*/ 3629039 w 3629039"/>
              <a:gd name="connsiteY4" fmla="*/ 1039050 h 1261852"/>
              <a:gd name="connsiteX5" fmla="*/ 3450372 w 3629039"/>
              <a:gd name="connsiteY5" fmla="*/ 1217717 h 1261852"/>
              <a:gd name="connsiteX6" fmla="*/ 66981 w 3629039"/>
              <a:gd name="connsiteY6" fmla="*/ 1217717 h 1261852"/>
              <a:gd name="connsiteX7" fmla="*/ 7810 w 3629039"/>
              <a:gd name="connsiteY7" fmla="*/ 23050 h 1261852"/>
              <a:gd name="connsiteX8" fmla="*/ 82739 w 3629039"/>
              <a:gd name="connsiteY8" fmla="*/ 1238802 h 12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9039" h="1261852">
                <a:moveTo>
                  <a:pt x="82739" y="1238802"/>
                </a:moveTo>
                <a:cubicBezTo>
                  <a:pt x="82739" y="1140127"/>
                  <a:pt x="-31694" y="145735"/>
                  <a:pt x="66981" y="145735"/>
                </a:cubicBezTo>
                <a:lnTo>
                  <a:pt x="3450372" y="145735"/>
                </a:lnTo>
                <a:cubicBezTo>
                  <a:pt x="3549047" y="145735"/>
                  <a:pt x="3629039" y="225727"/>
                  <a:pt x="3629039" y="324402"/>
                </a:cubicBezTo>
                <a:lnTo>
                  <a:pt x="3629039" y="1039050"/>
                </a:lnTo>
                <a:cubicBezTo>
                  <a:pt x="3629039" y="1137725"/>
                  <a:pt x="3549047" y="1217717"/>
                  <a:pt x="3450372" y="1217717"/>
                </a:cubicBezTo>
                <a:lnTo>
                  <a:pt x="66981" y="1217717"/>
                </a:lnTo>
                <a:cubicBezTo>
                  <a:pt x="-31694" y="1217717"/>
                  <a:pt x="7810" y="121725"/>
                  <a:pt x="7810" y="23050"/>
                </a:cubicBezTo>
                <a:cubicBezTo>
                  <a:pt x="7810" y="-215166"/>
                  <a:pt x="82739" y="1477018"/>
                  <a:pt x="82739" y="123880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саморазвития студента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карьерной карты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публичного выступления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218509" y="1335746"/>
            <a:ext cx="5745048" cy="5318263"/>
            <a:chOff x="6336830" y="1261715"/>
            <a:chExt cx="5266379" cy="5318263"/>
          </a:xfrm>
        </p:grpSpPr>
        <p:sp>
          <p:nvSpPr>
            <p:cNvPr id="6" name="Полилиния 5"/>
            <p:cNvSpPr/>
            <p:nvPr/>
          </p:nvSpPr>
          <p:spPr>
            <a:xfrm>
              <a:off x="7965987" y="1296288"/>
              <a:ext cx="3560992" cy="1104809"/>
            </a:xfrm>
            <a:custGeom>
              <a:avLst/>
              <a:gdLst>
                <a:gd name="connsiteX0" fmla="*/ 173923 w 1043516"/>
                <a:gd name="connsiteY0" fmla="*/ 0 h 3321696"/>
                <a:gd name="connsiteX1" fmla="*/ 869593 w 1043516"/>
                <a:gd name="connsiteY1" fmla="*/ 0 h 3321696"/>
                <a:gd name="connsiteX2" fmla="*/ 1043516 w 1043516"/>
                <a:gd name="connsiteY2" fmla="*/ 173923 h 3321696"/>
                <a:gd name="connsiteX3" fmla="*/ 1043516 w 1043516"/>
                <a:gd name="connsiteY3" fmla="*/ 3321696 h 3321696"/>
                <a:gd name="connsiteX4" fmla="*/ 1043516 w 1043516"/>
                <a:gd name="connsiteY4" fmla="*/ 3321696 h 3321696"/>
                <a:gd name="connsiteX5" fmla="*/ 0 w 1043516"/>
                <a:gd name="connsiteY5" fmla="*/ 3321696 h 3321696"/>
                <a:gd name="connsiteX6" fmla="*/ 0 w 1043516"/>
                <a:gd name="connsiteY6" fmla="*/ 3321696 h 3321696"/>
                <a:gd name="connsiteX7" fmla="*/ 0 w 1043516"/>
                <a:gd name="connsiteY7" fmla="*/ 173923 h 3321696"/>
                <a:gd name="connsiteX8" fmla="*/ 173923 w 1043516"/>
                <a:gd name="connsiteY8" fmla="*/ 0 h 33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16" h="3321696">
                  <a:moveTo>
                    <a:pt x="1043516" y="553628"/>
                  </a:moveTo>
                  <a:lnTo>
                    <a:pt x="1043516" y="2768068"/>
                  </a:lnTo>
                  <a:cubicBezTo>
                    <a:pt x="1043516" y="3073828"/>
                    <a:pt x="1019054" y="3321696"/>
                    <a:pt x="988878" y="3321696"/>
                  </a:cubicBezTo>
                  <a:lnTo>
                    <a:pt x="0" y="3321696"/>
                  </a:lnTo>
                  <a:lnTo>
                    <a:pt x="0" y="33216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8878" y="0"/>
                  </a:lnTo>
                  <a:cubicBezTo>
                    <a:pt x="1019054" y="0"/>
                    <a:pt x="1043516" y="247868"/>
                    <a:pt x="1043516" y="553628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77610" rIns="104280" bIns="7761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Умение анализировать текстовые, визуальные источники информации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Умение защищать историческую правду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36831" y="1261715"/>
              <a:ext cx="1626949" cy="1173957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История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963780" y="2640398"/>
              <a:ext cx="3639429" cy="1125395"/>
            </a:xfrm>
            <a:custGeom>
              <a:avLst/>
              <a:gdLst>
                <a:gd name="connsiteX0" fmla="*/ 173923 w 1043516"/>
                <a:gd name="connsiteY0" fmla="*/ 0 h 3321696"/>
                <a:gd name="connsiteX1" fmla="*/ 869593 w 1043516"/>
                <a:gd name="connsiteY1" fmla="*/ 0 h 3321696"/>
                <a:gd name="connsiteX2" fmla="*/ 1043516 w 1043516"/>
                <a:gd name="connsiteY2" fmla="*/ 173923 h 3321696"/>
                <a:gd name="connsiteX3" fmla="*/ 1043516 w 1043516"/>
                <a:gd name="connsiteY3" fmla="*/ 3321696 h 3321696"/>
                <a:gd name="connsiteX4" fmla="*/ 1043516 w 1043516"/>
                <a:gd name="connsiteY4" fmla="*/ 3321696 h 3321696"/>
                <a:gd name="connsiteX5" fmla="*/ 0 w 1043516"/>
                <a:gd name="connsiteY5" fmla="*/ 3321696 h 3321696"/>
                <a:gd name="connsiteX6" fmla="*/ 0 w 1043516"/>
                <a:gd name="connsiteY6" fmla="*/ 3321696 h 3321696"/>
                <a:gd name="connsiteX7" fmla="*/ 0 w 1043516"/>
                <a:gd name="connsiteY7" fmla="*/ 173923 h 3321696"/>
                <a:gd name="connsiteX8" fmla="*/ 173923 w 1043516"/>
                <a:gd name="connsiteY8" fmla="*/ 0 h 33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16" h="3321696">
                  <a:moveTo>
                    <a:pt x="1043516" y="553628"/>
                  </a:moveTo>
                  <a:lnTo>
                    <a:pt x="1043516" y="2768068"/>
                  </a:lnTo>
                  <a:cubicBezTo>
                    <a:pt x="1043516" y="3073828"/>
                    <a:pt x="1019054" y="3321696"/>
                    <a:pt x="988878" y="3321696"/>
                  </a:cubicBezTo>
                  <a:lnTo>
                    <a:pt x="0" y="3321696"/>
                  </a:lnTo>
                  <a:lnTo>
                    <a:pt x="0" y="33216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8878" y="0"/>
                  </a:lnTo>
                  <a:cubicBezTo>
                    <a:pt x="1019054" y="0"/>
                    <a:pt x="1043516" y="247868"/>
                    <a:pt x="1043516" y="553628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77610" rIns="104280" bIns="7761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онлайн-сервисов в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профдеятельности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воспитателя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336831" y="2631331"/>
              <a:ext cx="1626949" cy="1203247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963779" y="3988212"/>
              <a:ext cx="3639428" cy="1204385"/>
            </a:xfrm>
            <a:custGeom>
              <a:avLst/>
              <a:gdLst>
                <a:gd name="connsiteX0" fmla="*/ 173923 w 1043516"/>
                <a:gd name="connsiteY0" fmla="*/ 0 h 3321696"/>
                <a:gd name="connsiteX1" fmla="*/ 869593 w 1043516"/>
                <a:gd name="connsiteY1" fmla="*/ 0 h 3321696"/>
                <a:gd name="connsiteX2" fmla="*/ 1043516 w 1043516"/>
                <a:gd name="connsiteY2" fmla="*/ 173923 h 3321696"/>
                <a:gd name="connsiteX3" fmla="*/ 1043516 w 1043516"/>
                <a:gd name="connsiteY3" fmla="*/ 3321696 h 3321696"/>
                <a:gd name="connsiteX4" fmla="*/ 1043516 w 1043516"/>
                <a:gd name="connsiteY4" fmla="*/ 3321696 h 3321696"/>
                <a:gd name="connsiteX5" fmla="*/ 0 w 1043516"/>
                <a:gd name="connsiteY5" fmla="*/ 3321696 h 3321696"/>
                <a:gd name="connsiteX6" fmla="*/ 0 w 1043516"/>
                <a:gd name="connsiteY6" fmla="*/ 3321696 h 3321696"/>
                <a:gd name="connsiteX7" fmla="*/ 0 w 1043516"/>
                <a:gd name="connsiteY7" fmla="*/ 173923 h 3321696"/>
                <a:gd name="connsiteX8" fmla="*/ 173923 w 1043516"/>
                <a:gd name="connsiteY8" fmla="*/ 0 h 33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516" h="3321696">
                  <a:moveTo>
                    <a:pt x="1043516" y="553628"/>
                  </a:moveTo>
                  <a:lnTo>
                    <a:pt x="1043516" y="2768068"/>
                  </a:lnTo>
                  <a:cubicBezTo>
                    <a:pt x="1043516" y="3073828"/>
                    <a:pt x="1019054" y="3321696"/>
                    <a:pt x="988878" y="3321696"/>
                  </a:cubicBezTo>
                  <a:lnTo>
                    <a:pt x="0" y="3321696"/>
                  </a:lnTo>
                  <a:lnTo>
                    <a:pt x="0" y="33216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988878" y="0"/>
                  </a:lnTo>
                  <a:cubicBezTo>
                    <a:pt x="1019054" y="0"/>
                    <a:pt x="1043516" y="247868"/>
                    <a:pt x="1043516" y="553628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77610" rIns="104280" bIns="77611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Картотека упражнений утренней зарядки, физкультминуток,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физкультпауз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Картотека упражнений выполнения норм «ГТО» для дошкольников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36831" y="4000947"/>
              <a:ext cx="1626949" cy="1239463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Физическая культура</a:t>
              </a:r>
              <a:endParaRPr lang="ru-RU" sz="20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336830" y="5421693"/>
              <a:ext cx="1626950" cy="1158285"/>
            </a:xfrm>
            <a:custGeom>
              <a:avLst/>
              <a:gdLst>
                <a:gd name="connsiteX0" fmla="*/ 0 w 1868454"/>
                <a:gd name="connsiteY0" fmla="*/ 217404 h 1304395"/>
                <a:gd name="connsiteX1" fmla="*/ 217404 w 1868454"/>
                <a:gd name="connsiteY1" fmla="*/ 0 h 1304395"/>
                <a:gd name="connsiteX2" fmla="*/ 1651050 w 1868454"/>
                <a:gd name="connsiteY2" fmla="*/ 0 h 1304395"/>
                <a:gd name="connsiteX3" fmla="*/ 1868454 w 1868454"/>
                <a:gd name="connsiteY3" fmla="*/ 217404 h 1304395"/>
                <a:gd name="connsiteX4" fmla="*/ 1868454 w 1868454"/>
                <a:gd name="connsiteY4" fmla="*/ 1086991 h 1304395"/>
                <a:gd name="connsiteX5" fmla="*/ 1651050 w 1868454"/>
                <a:gd name="connsiteY5" fmla="*/ 1304395 h 1304395"/>
                <a:gd name="connsiteX6" fmla="*/ 217404 w 1868454"/>
                <a:gd name="connsiteY6" fmla="*/ 1304395 h 1304395"/>
                <a:gd name="connsiteX7" fmla="*/ 0 w 1868454"/>
                <a:gd name="connsiteY7" fmla="*/ 1086991 h 1304395"/>
                <a:gd name="connsiteX8" fmla="*/ 0 w 1868454"/>
                <a:gd name="connsiteY8" fmla="*/ 217404 h 13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454" h="1304395">
                  <a:moveTo>
                    <a:pt x="0" y="217404"/>
                  </a:moveTo>
                  <a:cubicBezTo>
                    <a:pt x="0" y="97335"/>
                    <a:pt x="97335" y="0"/>
                    <a:pt x="217404" y="0"/>
                  </a:cubicBezTo>
                  <a:lnTo>
                    <a:pt x="1651050" y="0"/>
                  </a:lnTo>
                  <a:cubicBezTo>
                    <a:pt x="1771119" y="0"/>
                    <a:pt x="1868454" y="97335"/>
                    <a:pt x="1868454" y="217404"/>
                  </a:cubicBezTo>
                  <a:lnTo>
                    <a:pt x="1868454" y="1086991"/>
                  </a:lnTo>
                  <a:cubicBezTo>
                    <a:pt x="1868454" y="1207060"/>
                    <a:pt x="1771119" y="1304395"/>
                    <a:pt x="1651050" y="1304395"/>
                  </a:cubicBezTo>
                  <a:lnTo>
                    <a:pt x="217404" y="1304395"/>
                  </a:lnTo>
                  <a:cubicBezTo>
                    <a:pt x="97335" y="1304395"/>
                    <a:pt x="0" y="1207060"/>
                    <a:pt x="0" y="1086991"/>
                  </a:cubicBezTo>
                  <a:lnTo>
                    <a:pt x="0" y="2174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9875" tIns="101775" rIns="139875" bIns="10177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Введение в профессию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41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669</Words>
  <Application>Microsoft Office PowerPoint</Application>
  <PresentationFormat>Широкоэкранный</PresentationFormat>
  <Paragraphs>138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Аня</cp:lastModifiedBy>
  <cp:revision>63</cp:revision>
  <dcterms:created xsi:type="dcterms:W3CDTF">2024-11-17T08:24:02Z</dcterms:created>
  <dcterms:modified xsi:type="dcterms:W3CDTF">2024-11-27T08:45:42Z</dcterms:modified>
</cp:coreProperties>
</file>